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30"/>
  </p:notesMasterIdLst>
  <p:sldIdLst>
    <p:sldId id="256" r:id="rId2"/>
    <p:sldId id="294" r:id="rId3"/>
    <p:sldId id="260" r:id="rId4"/>
    <p:sldId id="261" r:id="rId5"/>
    <p:sldId id="279" r:id="rId6"/>
    <p:sldId id="269" r:id="rId7"/>
    <p:sldId id="273" r:id="rId8"/>
    <p:sldId id="257" r:id="rId9"/>
    <p:sldId id="271" r:id="rId10"/>
    <p:sldId id="275" r:id="rId11"/>
    <p:sldId id="272" r:id="rId12"/>
    <p:sldId id="262" r:id="rId13"/>
    <p:sldId id="266" r:id="rId14"/>
    <p:sldId id="263" r:id="rId15"/>
    <p:sldId id="264" r:id="rId16"/>
    <p:sldId id="265" r:id="rId17"/>
    <p:sldId id="267" r:id="rId18"/>
    <p:sldId id="268" r:id="rId19"/>
    <p:sldId id="298" r:id="rId20"/>
    <p:sldId id="274" r:id="rId21"/>
    <p:sldId id="291" r:id="rId22"/>
    <p:sldId id="292" r:id="rId23"/>
    <p:sldId id="296" r:id="rId24"/>
    <p:sldId id="295" r:id="rId25"/>
    <p:sldId id="297" r:id="rId26"/>
    <p:sldId id="277" r:id="rId27"/>
    <p:sldId id="278" r:id="rId28"/>
    <p:sldId id="276" r:id="rId29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B647F4-0AEC-4FFB-BB34-DFEFD0F426F5}" type="doc">
      <dgm:prSet loTypeId="urn:microsoft.com/office/officeart/2005/8/layout/hList1" loCatId="list" qsTypeId="urn:microsoft.com/office/officeart/2005/8/quickstyle/3d6" qsCatId="3D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CDD33782-B1C2-4A8E-95BF-DDE0889AF1D6}">
      <dgm:prSet phldrT="[Texto]" custT="1"/>
      <dgm:spPr/>
      <dgm:t>
        <a:bodyPr/>
        <a:lstStyle/>
        <a:p>
          <a:r>
            <a:rPr lang="es-HN" sz="2800" dirty="0" smtClean="0">
              <a:latin typeface="Maiandra GD" pitchFamily="34" charset="0"/>
            </a:rPr>
            <a:t>Principios</a:t>
          </a:r>
          <a:endParaRPr lang="en-US" sz="2800" dirty="0">
            <a:latin typeface="Maiandra GD" pitchFamily="34" charset="0"/>
          </a:endParaRPr>
        </a:p>
      </dgm:t>
    </dgm:pt>
    <dgm:pt modelId="{865E1B48-9643-478A-99A8-2C8CECAFAAFB}" type="parTrans" cxnId="{3256549D-FC44-45E5-AAAA-35783478EBD2}">
      <dgm:prSet/>
      <dgm:spPr/>
      <dgm:t>
        <a:bodyPr/>
        <a:lstStyle/>
        <a:p>
          <a:endParaRPr lang="en-US"/>
        </a:p>
      </dgm:t>
    </dgm:pt>
    <dgm:pt modelId="{FEC73A23-7F81-4E98-8180-B3F569329190}" type="sibTrans" cxnId="{3256549D-FC44-45E5-AAAA-35783478EBD2}">
      <dgm:prSet/>
      <dgm:spPr/>
      <dgm:t>
        <a:bodyPr/>
        <a:lstStyle/>
        <a:p>
          <a:endParaRPr lang="en-US"/>
        </a:p>
      </dgm:t>
    </dgm:pt>
    <dgm:pt modelId="{9ACC58AC-EA65-4CC4-80A2-AA7EAFB41878}">
      <dgm:prSet phldrT="[Texto]" custT="1"/>
      <dgm:spPr/>
      <dgm:t>
        <a:bodyPr/>
        <a:lstStyle/>
        <a:p>
          <a:r>
            <a:rPr lang="en-US" sz="2800" dirty="0" smtClean="0">
              <a:latin typeface="Maiandra GD" pitchFamily="34" charset="0"/>
            </a:rPr>
            <a:t>Describe </a:t>
          </a:r>
          <a:r>
            <a:rPr lang="es-HN" sz="2800" noProof="0" dirty="0" smtClean="0">
              <a:latin typeface="Maiandra GD" pitchFamily="34" charset="0"/>
            </a:rPr>
            <a:t>las</a:t>
          </a:r>
          <a:r>
            <a:rPr lang="en-US" sz="2800" dirty="0" smtClean="0">
              <a:latin typeface="Maiandra GD" pitchFamily="34" charset="0"/>
            </a:rPr>
            <a:t> </a:t>
          </a:r>
          <a:r>
            <a:rPr lang="es-ES" sz="2800" dirty="0" smtClean="0">
              <a:latin typeface="Maiandra GD" pitchFamily="34" charset="0"/>
            </a:rPr>
            <a:t>características de una educación matemática de gran calidad.</a:t>
          </a:r>
          <a:endParaRPr lang="en-US" sz="2800" dirty="0">
            <a:latin typeface="Maiandra GD" pitchFamily="34" charset="0"/>
          </a:endParaRPr>
        </a:p>
      </dgm:t>
    </dgm:pt>
    <dgm:pt modelId="{0259F4F4-BE92-4EB4-A429-0CB7F3ABDFB5}" type="parTrans" cxnId="{157BEDE1-2D6C-4533-B507-6E750CE8DDC1}">
      <dgm:prSet/>
      <dgm:spPr/>
      <dgm:t>
        <a:bodyPr/>
        <a:lstStyle/>
        <a:p>
          <a:endParaRPr lang="en-US"/>
        </a:p>
      </dgm:t>
    </dgm:pt>
    <dgm:pt modelId="{64C42907-D351-4B4A-8445-421E4F4ECB36}" type="sibTrans" cxnId="{157BEDE1-2D6C-4533-B507-6E750CE8DDC1}">
      <dgm:prSet/>
      <dgm:spPr/>
      <dgm:t>
        <a:bodyPr/>
        <a:lstStyle/>
        <a:p>
          <a:endParaRPr lang="en-US"/>
        </a:p>
      </dgm:t>
    </dgm:pt>
    <dgm:pt modelId="{2E51B95B-1F0B-4691-A2D1-EB2D17A3ADFA}">
      <dgm:prSet phldrT="[Texto]" custT="1"/>
      <dgm:spPr/>
      <dgm:t>
        <a:bodyPr/>
        <a:lstStyle/>
        <a:p>
          <a:r>
            <a:rPr lang="es-HN" sz="2800" dirty="0" smtClean="0">
              <a:latin typeface="Maiandra GD" pitchFamily="34" charset="0"/>
            </a:rPr>
            <a:t>Estándares</a:t>
          </a:r>
          <a:endParaRPr lang="en-US" sz="2800" dirty="0">
            <a:latin typeface="Maiandra GD" pitchFamily="34" charset="0"/>
          </a:endParaRPr>
        </a:p>
      </dgm:t>
    </dgm:pt>
    <dgm:pt modelId="{628E8946-93B0-44EF-96AE-260659836447}" type="parTrans" cxnId="{EFDC10A2-FF85-4C70-9751-659B193E4006}">
      <dgm:prSet/>
      <dgm:spPr/>
      <dgm:t>
        <a:bodyPr/>
        <a:lstStyle/>
        <a:p>
          <a:endParaRPr lang="en-US"/>
        </a:p>
      </dgm:t>
    </dgm:pt>
    <dgm:pt modelId="{D8B8F039-F3A9-4B4A-856A-6DB07F09F3FA}" type="sibTrans" cxnId="{EFDC10A2-FF85-4C70-9751-659B193E4006}">
      <dgm:prSet/>
      <dgm:spPr/>
      <dgm:t>
        <a:bodyPr/>
        <a:lstStyle/>
        <a:p>
          <a:endParaRPr lang="en-US"/>
        </a:p>
      </dgm:t>
    </dgm:pt>
    <dgm:pt modelId="{A32770F4-1DD6-4435-B725-F4D4A8BBEB88}">
      <dgm:prSet phldrT="[Texto]" custT="1"/>
      <dgm:spPr/>
      <dgm:t>
        <a:bodyPr/>
        <a:lstStyle/>
        <a:p>
          <a:r>
            <a:rPr lang="en-US" sz="2400" dirty="0" smtClean="0">
              <a:latin typeface="Maiandra GD" pitchFamily="34" charset="0"/>
            </a:rPr>
            <a:t>Los </a:t>
          </a:r>
          <a:r>
            <a:rPr lang="es-HN" sz="2400" noProof="0" dirty="0" smtClean="0">
              <a:latin typeface="Maiandra GD" pitchFamily="34" charset="0"/>
            </a:rPr>
            <a:t>estándares de contenidos y procesos </a:t>
          </a:r>
          <a:r>
            <a:rPr lang="es-ES" sz="2400" dirty="0" smtClean="0">
              <a:latin typeface="Maiandra GD" pitchFamily="34" charset="0"/>
            </a:rPr>
            <a:t>constituyen una propuesta para guiar a los profesores u otras personas encargadas de la educación matemática, desde la Educación Infantil hasta el Bachillerato.</a:t>
          </a:r>
          <a:endParaRPr lang="en-US" sz="2400" dirty="0">
            <a:latin typeface="Maiandra GD" pitchFamily="34" charset="0"/>
          </a:endParaRPr>
        </a:p>
      </dgm:t>
    </dgm:pt>
    <dgm:pt modelId="{C655EF2D-6135-43BF-A8A5-48C40BB83E70}" type="parTrans" cxnId="{B74AC250-0A00-4EA7-A6CC-3948D7D4327D}">
      <dgm:prSet/>
      <dgm:spPr/>
      <dgm:t>
        <a:bodyPr/>
        <a:lstStyle/>
        <a:p>
          <a:endParaRPr lang="en-US"/>
        </a:p>
      </dgm:t>
    </dgm:pt>
    <dgm:pt modelId="{F70F7167-B8EF-42BA-8837-F6DA9ED7BDA9}" type="sibTrans" cxnId="{B74AC250-0A00-4EA7-A6CC-3948D7D4327D}">
      <dgm:prSet/>
      <dgm:spPr/>
      <dgm:t>
        <a:bodyPr/>
        <a:lstStyle/>
        <a:p>
          <a:endParaRPr lang="en-US"/>
        </a:p>
      </dgm:t>
    </dgm:pt>
    <dgm:pt modelId="{2CA56B34-BE45-490E-B9C1-4D8917DEAAC1}" type="pres">
      <dgm:prSet presAssocID="{6DB647F4-0AEC-4FFB-BB34-DFEFD0F426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42DD3D60-5803-4A02-B2FF-6A5167318657}" type="pres">
      <dgm:prSet presAssocID="{CDD33782-B1C2-4A8E-95BF-DDE0889AF1D6}" presName="composite" presStyleCnt="0"/>
      <dgm:spPr/>
    </dgm:pt>
    <dgm:pt modelId="{B00C4F0A-C446-4829-8E9B-5FED883BF24B}" type="pres">
      <dgm:prSet presAssocID="{CDD33782-B1C2-4A8E-95BF-DDE0889AF1D6}" presName="parTx" presStyleLbl="alignNode1" presStyleIdx="0" presStyleCnt="2" custLinFactNeighborX="-13376" custLinFactNeighborY="16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7F5B90-CD36-4F51-A9EC-BDF302F5F45B}" type="pres">
      <dgm:prSet presAssocID="{CDD33782-B1C2-4A8E-95BF-DDE0889AF1D6}" presName="desTx" presStyleLbl="alignAccFollowNode1" presStyleIdx="0" presStyleCnt="2" custLinFactNeighborX="-1" custLinFactNeighborY="6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BE230A-E0A0-45C0-AB36-9F6CAC2CBE15}" type="pres">
      <dgm:prSet presAssocID="{FEC73A23-7F81-4E98-8180-B3F569329190}" presName="space" presStyleCnt="0"/>
      <dgm:spPr/>
    </dgm:pt>
    <dgm:pt modelId="{0C63D672-BAF2-4246-8FA7-EEC6D5C090B1}" type="pres">
      <dgm:prSet presAssocID="{2E51B95B-1F0B-4691-A2D1-EB2D17A3ADFA}" presName="composite" presStyleCnt="0"/>
      <dgm:spPr/>
    </dgm:pt>
    <dgm:pt modelId="{7206383B-777E-4866-98EB-862AB0BDE255}" type="pres">
      <dgm:prSet presAssocID="{2E51B95B-1F0B-4691-A2D1-EB2D17A3ADF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5A53983A-4C61-4646-910E-9E1C6A68AD0A}" type="pres">
      <dgm:prSet presAssocID="{2E51B95B-1F0B-4691-A2D1-EB2D17A3ADF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DC10A2-FF85-4C70-9751-659B193E4006}" srcId="{6DB647F4-0AEC-4FFB-BB34-DFEFD0F426F5}" destId="{2E51B95B-1F0B-4691-A2D1-EB2D17A3ADFA}" srcOrd="1" destOrd="0" parTransId="{628E8946-93B0-44EF-96AE-260659836447}" sibTransId="{D8B8F039-F3A9-4B4A-856A-6DB07F09F3FA}"/>
    <dgm:cxn modelId="{F427AE7E-72FE-472D-BBC1-1726AE5AB920}" type="presOf" srcId="{CDD33782-B1C2-4A8E-95BF-DDE0889AF1D6}" destId="{B00C4F0A-C446-4829-8E9B-5FED883BF24B}" srcOrd="0" destOrd="0" presId="urn:microsoft.com/office/officeart/2005/8/layout/hList1"/>
    <dgm:cxn modelId="{3256549D-FC44-45E5-AAAA-35783478EBD2}" srcId="{6DB647F4-0AEC-4FFB-BB34-DFEFD0F426F5}" destId="{CDD33782-B1C2-4A8E-95BF-DDE0889AF1D6}" srcOrd="0" destOrd="0" parTransId="{865E1B48-9643-478A-99A8-2C8CECAFAAFB}" sibTransId="{FEC73A23-7F81-4E98-8180-B3F569329190}"/>
    <dgm:cxn modelId="{9CBB7ED5-A94C-4C9B-AFE0-C3E6EC3568C7}" type="presOf" srcId="{9ACC58AC-EA65-4CC4-80A2-AA7EAFB41878}" destId="{A37F5B90-CD36-4F51-A9EC-BDF302F5F45B}" srcOrd="0" destOrd="0" presId="urn:microsoft.com/office/officeart/2005/8/layout/hList1"/>
    <dgm:cxn modelId="{B74AC250-0A00-4EA7-A6CC-3948D7D4327D}" srcId="{2E51B95B-1F0B-4691-A2D1-EB2D17A3ADFA}" destId="{A32770F4-1DD6-4435-B725-F4D4A8BBEB88}" srcOrd="0" destOrd="0" parTransId="{C655EF2D-6135-43BF-A8A5-48C40BB83E70}" sibTransId="{F70F7167-B8EF-42BA-8837-F6DA9ED7BDA9}"/>
    <dgm:cxn modelId="{979FC88F-B7DE-4E77-A39E-8EED5EF9AA95}" type="presOf" srcId="{A32770F4-1DD6-4435-B725-F4D4A8BBEB88}" destId="{5A53983A-4C61-4646-910E-9E1C6A68AD0A}" srcOrd="0" destOrd="0" presId="urn:microsoft.com/office/officeart/2005/8/layout/hList1"/>
    <dgm:cxn modelId="{157BEDE1-2D6C-4533-B507-6E750CE8DDC1}" srcId="{CDD33782-B1C2-4A8E-95BF-DDE0889AF1D6}" destId="{9ACC58AC-EA65-4CC4-80A2-AA7EAFB41878}" srcOrd="0" destOrd="0" parTransId="{0259F4F4-BE92-4EB4-A429-0CB7F3ABDFB5}" sibTransId="{64C42907-D351-4B4A-8445-421E4F4ECB36}"/>
    <dgm:cxn modelId="{66D1125F-73D2-4E1C-9902-B0D903ED8509}" type="presOf" srcId="{6DB647F4-0AEC-4FFB-BB34-DFEFD0F426F5}" destId="{2CA56B34-BE45-490E-B9C1-4D8917DEAAC1}" srcOrd="0" destOrd="0" presId="urn:microsoft.com/office/officeart/2005/8/layout/hList1"/>
    <dgm:cxn modelId="{0551A988-139E-458E-B736-20B51EF68A96}" type="presOf" srcId="{2E51B95B-1F0B-4691-A2D1-EB2D17A3ADFA}" destId="{7206383B-777E-4866-98EB-862AB0BDE255}" srcOrd="0" destOrd="0" presId="urn:microsoft.com/office/officeart/2005/8/layout/hList1"/>
    <dgm:cxn modelId="{9FE279BC-60F9-4D87-8B98-2C957074FDC0}" type="presParOf" srcId="{2CA56B34-BE45-490E-B9C1-4D8917DEAAC1}" destId="{42DD3D60-5803-4A02-B2FF-6A5167318657}" srcOrd="0" destOrd="0" presId="urn:microsoft.com/office/officeart/2005/8/layout/hList1"/>
    <dgm:cxn modelId="{F3039079-619E-4EC4-BF68-DF161ACF6B23}" type="presParOf" srcId="{42DD3D60-5803-4A02-B2FF-6A5167318657}" destId="{B00C4F0A-C446-4829-8E9B-5FED883BF24B}" srcOrd="0" destOrd="0" presId="urn:microsoft.com/office/officeart/2005/8/layout/hList1"/>
    <dgm:cxn modelId="{E6F06E2E-AA0C-4466-B2EF-5E5D9E519CFA}" type="presParOf" srcId="{42DD3D60-5803-4A02-B2FF-6A5167318657}" destId="{A37F5B90-CD36-4F51-A9EC-BDF302F5F45B}" srcOrd="1" destOrd="0" presId="urn:microsoft.com/office/officeart/2005/8/layout/hList1"/>
    <dgm:cxn modelId="{DDC68D1C-263F-42EB-8F4D-7C52320D5CCC}" type="presParOf" srcId="{2CA56B34-BE45-490E-B9C1-4D8917DEAAC1}" destId="{7DBE230A-E0A0-45C0-AB36-9F6CAC2CBE15}" srcOrd="1" destOrd="0" presId="urn:microsoft.com/office/officeart/2005/8/layout/hList1"/>
    <dgm:cxn modelId="{41843FB0-938F-45E7-BDA8-C158B43186EB}" type="presParOf" srcId="{2CA56B34-BE45-490E-B9C1-4D8917DEAAC1}" destId="{0C63D672-BAF2-4246-8FA7-EEC6D5C090B1}" srcOrd="2" destOrd="0" presId="urn:microsoft.com/office/officeart/2005/8/layout/hList1"/>
    <dgm:cxn modelId="{A9ADE485-60E2-4B93-8743-A94C81D42A66}" type="presParOf" srcId="{0C63D672-BAF2-4246-8FA7-EEC6D5C090B1}" destId="{7206383B-777E-4866-98EB-862AB0BDE255}" srcOrd="0" destOrd="0" presId="urn:microsoft.com/office/officeart/2005/8/layout/hList1"/>
    <dgm:cxn modelId="{3B557560-F0C7-4074-8168-249A3D2E6772}" type="presParOf" srcId="{0C63D672-BAF2-4246-8FA7-EEC6D5C090B1}" destId="{5A53983A-4C61-4646-910E-9E1C6A68AD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09B19C-742C-491E-B08A-34A359B41CB8}" type="doc">
      <dgm:prSet loTypeId="urn:microsoft.com/office/officeart/2005/8/layout/vList2" loCatId="list" qsTypeId="urn:microsoft.com/office/officeart/2005/8/quickstyle/3d6" qsCatId="3D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171A53D5-53E2-4887-B8F7-7C2DB2488F50}">
      <dgm:prSet phldrT="[Texto]" custT="1"/>
      <dgm:spPr/>
      <dgm:t>
        <a:bodyPr/>
        <a:lstStyle/>
        <a:p>
          <a:r>
            <a:rPr lang="es-HN" sz="2800" noProof="0" smtClean="0">
              <a:latin typeface="Maiandra GD" pitchFamily="34" charset="0"/>
            </a:rPr>
            <a:t>Números y Operaciones</a:t>
          </a:r>
          <a:endParaRPr lang="en-US" sz="2800" dirty="0"/>
        </a:p>
      </dgm:t>
    </dgm:pt>
    <dgm:pt modelId="{B8F6AFAF-A0FE-4C6C-86A2-AD7085BFA0CF}" type="parTrans" cxnId="{C8C17FA4-90E0-4EE4-9CD4-78B05640287E}">
      <dgm:prSet/>
      <dgm:spPr/>
      <dgm:t>
        <a:bodyPr/>
        <a:lstStyle/>
        <a:p>
          <a:endParaRPr lang="en-US"/>
        </a:p>
      </dgm:t>
    </dgm:pt>
    <dgm:pt modelId="{0AA917C3-05E3-4BD1-A48A-4F200795BE1E}" type="sibTrans" cxnId="{C8C17FA4-90E0-4EE4-9CD4-78B05640287E}">
      <dgm:prSet/>
      <dgm:spPr/>
      <dgm:t>
        <a:bodyPr/>
        <a:lstStyle/>
        <a:p>
          <a:endParaRPr lang="en-US"/>
        </a:p>
      </dgm:t>
    </dgm:pt>
    <dgm:pt modelId="{5B50996D-C31E-49FF-8BA2-427D543DF519}">
      <dgm:prSet phldrT="[Texto]" custT="1"/>
      <dgm:spPr/>
      <dgm:t>
        <a:bodyPr/>
        <a:lstStyle/>
        <a:p>
          <a:r>
            <a:rPr lang="es-HN" sz="2800" smtClean="0">
              <a:latin typeface="Maiandra GD" pitchFamily="34" charset="0"/>
            </a:rPr>
            <a:t>Análisis de Datos</a:t>
          </a:r>
          <a:endParaRPr lang="en-US" sz="2800" dirty="0">
            <a:latin typeface="Maiandra GD" pitchFamily="34" charset="0"/>
          </a:endParaRPr>
        </a:p>
      </dgm:t>
    </dgm:pt>
    <dgm:pt modelId="{C56AF9A9-9D0F-445F-82D0-EE6E6C8D01CA}" type="parTrans" cxnId="{A7FE7120-DE44-4685-B664-54908885CD1F}">
      <dgm:prSet/>
      <dgm:spPr/>
      <dgm:t>
        <a:bodyPr/>
        <a:lstStyle/>
        <a:p>
          <a:endParaRPr lang="en-US"/>
        </a:p>
      </dgm:t>
    </dgm:pt>
    <dgm:pt modelId="{A2F0409B-154A-4F06-9D22-E2A7D4FADF42}" type="sibTrans" cxnId="{A7FE7120-DE44-4685-B664-54908885CD1F}">
      <dgm:prSet/>
      <dgm:spPr/>
      <dgm:t>
        <a:bodyPr/>
        <a:lstStyle/>
        <a:p>
          <a:endParaRPr lang="en-US"/>
        </a:p>
      </dgm:t>
    </dgm:pt>
    <dgm:pt modelId="{619BA43F-4087-4414-AE04-2830F65D8A74}">
      <dgm:prSet phldrT="[Texto]" custT="1"/>
      <dgm:spPr/>
      <dgm:t>
        <a:bodyPr/>
        <a:lstStyle/>
        <a:p>
          <a:r>
            <a:rPr lang="es-HN" sz="2800" dirty="0" smtClean="0">
              <a:latin typeface="Maiandra GD" pitchFamily="34" charset="0"/>
            </a:rPr>
            <a:t>Probabilidad</a:t>
          </a:r>
          <a:endParaRPr lang="en-US" sz="2800" dirty="0">
            <a:latin typeface="Maiandra GD" pitchFamily="34" charset="0"/>
          </a:endParaRPr>
        </a:p>
      </dgm:t>
    </dgm:pt>
    <dgm:pt modelId="{FC2FECF3-9285-4EF3-A310-08E5F52BA3D4}" type="parTrans" cxnId="{49F491D8-D59B-4229-A9A5-049B34D5E345}">
      <dgm:prSet/>
      <dgm:spPr/>
      <dgm:t>
        <a:bodyPr/>
        <a:lstStyle/>
        <a:p>
          <a:endParaRPr lang="en-US"/>
        </a:p>
      </dgm:t>
    </dgm:pt>
    <dgm:pt modelId="{32BB9FFB-203D-4216-A5F5-194E9C81AC3B}" type="sibTrans" cxnId="{49F491D8-D59B-4229-A9A5-049B34D5E345}">
      <dgm:prSet/>
      <dgm:spPr/>
      <dgm:t>
        <a:bodyPr/>
        <a:lstStyle/>
        <a:p>
          <a:endParaRPr lang="en-US"/>
        </a:p>
      </dgm:t>
    </dgm:pt>
    <dgm:pt modelId="{D7185F32-0CBD-45FE-A5E7-AF143AF42289}">
      <dgm:prSet custT="1"/>
      <dgm:spPr/>
      <dgm:t>
        <a:bodyPr/>
        <a:lstStyle/>
        <a:p>
          <a:r>
            <a:rPr lang="es-HN" sz="2800" dirty="0" smtClean="0">
              <a:latin typeface="Maiandra GD" pitchFamily="34" charset="0"/>
            </a:rPr>
            <a:t>Algebra</a:t>
          </a:r>
          <a:endParaRPr lang="en-US" sz="2800" dirty="0">
            <a:latin typeface="Maiandra GD" pitchFamily="34" charset="0"/>
          </a:endParaRPr>
        </a:p>
      </dgm:t>
    </dgm:pt>
    <dgm:pt modelId="{274E42F0-ABCE-4ACD-A81C-C50BE29FC31B}" type="parTrans" cxnId="{CC9926C2-B375-4CC8-AF65-99DD00CD0BCD}">
      <dgm:prSet/>
      <dgm:spPr/>
      <dgm:t>
        <a:bodyPr/>
        <a:lstStyle/>
        <a:p>
          <a:endParaRPr lang="en-US"/>
        </a:p>
      </dgm:t>
    </dgm:pt>
    <dgm:pt modelId="{563BA3C1-56B6-468E-B8B9-E5499344C520}" type="sibTrans" cxnId="{CC9926C2-B375-4CC8-AF65-99DD00CD0BCD}">
      <dgm:prSet/>
      <dgm:spPr/>
      <dgm:t>
        <a:bodyPr/>
        <a:lstStyle/>
        <a:p>
          <a:endParaRPr lang="en-US"/>
        </a:p>
      </dgm:t>
    </dgm:pt>
    <dgm:pt modelId="{3C6DB241-ED6E-4949-AC69-4B60B29BECDA}">
      <dgm:prSet custT="1"/>
      <dgm:spPr/>
      <dgm:t>
        <a:bodyPr/>
        <a:lstStyle/>
        <a:p>
          <a:r>
            <a:rPr lang="es-HN" sz="2800" dirty="0" smtClean="0">
              <a:latin typeface="Maiandra GD" pitchFamily="34" charset="0"/>
            </a:rPr>
            <a:t>Geometría</a:t>
          </a:r>
          <a:endParaRPr lang="en-US" sz="2800" dirty="0">
            <a:latin typeface="Maiandra GD" pitchFamily="34" charset="0"/>
          </a:endParaRPr>
        </a:p>
      </dgm:t>
    </dgm:pt>
    <dgm:pt modelId="{A1181FD1-DA9A-436E-8039-D855AE82CD28}" type="parTrans" cxnId="{1C5CD54D-6818-4A89-A403-A0EDEF6B13A9}">
      <dgm:prSet/>
      <dgm:spPr/>
      <dgm:t>
        <a:bodyPr/>
        <a:lstStyle/>
        <a:p>
          <a:endParaRPr lang="en-US"/>
        </a:p>
      </dgm:t>
    </dgm:pt>
    <dgm:pt modelId="{198A85C3-8A55-44DB-B966-F474A9D30471}" type="sibTrans" cxnId="{1C5CD54D-6818-4A89-A403-A0EDEF6B13A9}">
      <dgm:prSet/>
      <dgm:spPr/>
      <dgm:t>
        <a:bodyPr/>
        <a:lstStyle/>
        <a:p>
          <a:endParaRPr lang="en-US"/>
        </a:p>
      </dgm:t>
    </dgm:pt>
    <dgm:pt modelId="{B85B1E76-FBCA-43B8-B467-0926DDFEFEC8}">
      <dgm:prSet custT="1"/>
      <dgm:spPr/>
      <dgm:t>
        <a:bodyPr/>
        <a:lstStyle/>
        <a:p>
          <a:r>
            <a:rPr lang="es-HN" sz="2800" smtClean="0">
              <a:latin typeface="Maiandra GD" pitchFamily="34" charset="0"/>
            </a:rPr>
            <a:t>Medidas</a:t>
          </a:r>
          <a:endParaRPr lang="en-US" sz="2800" dirty="0">
            <a:latin typeface="Maiandra GD" pitchFamily="34" charset="0"/>
          </a:endParaRPr>
        </a:p>
      </dgm:t>
    </dgm:pt>
    <dgm:pt modelId="{E93330D5-F8CC-4634-8E76-5664D4A80EFC}" type="parTrans" cxnId="{495E133A-6A86-4960-A613-DE103489EB19}">
      <dgm:prSet/>
      <dgm:spPr/>
      <dgm:t>
        <a:bodyPr/>
        <a:lstStyle/>
        <a:p>
          <a:endParaRPr lang="en-US"/>
        </a:p>
      </dgm:t>
    </dgm:pt>
    <dgm:pt modelId="{A3BAE6DD-D670-48F5-A8CA-B52FFAA89C87}" type="sibTrans" cxnId="{495E133A-6A86-4960-A613-DE103489EB19}">
      <dgm:prSet/>
      <dgm:spPr/>
      <dgm:t>
        <a:bodyPr/>
        <a:lstStyle/>
        <a:p>
          <a:endParaRPr lang="en-US"/>
        </a:p>
      </dgm:t>
    </dgm:pt>
    <dgm:pt modelId="{5DFD1A18-6FE6-4BEF-93F6-966960F3EBBF}" type="pres">
      <dgm:prSet presAssocID="{F009B19C-742C-491E-B08A-34A359B41C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6A1DB6BF-027F-48FC-A2AD-424E042BD061}" type="pres">
      <dgm:prSet presAssocID="{171A53D5-53E2-4887-B8F7-7C2DB2488F5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6F94E0BE-3BCF-417F-91DD-E83883E6C3F0}" type="pres">
      <dgm:prSet presAssocID="{0AA917C3-05E3-4BD1-A48A-4F200795BE1E}" presName="spacer" presStyleCnt="0"/>
      <dgm:spPr/>
      <dgm:t>
        <a:bodyPr/>
        <a:lstStyle/>
        <a:p>
          <a:endParaRPr lang="es-HN"/>
        </a:p>
      </dgm:t>
    </dgm:pt>
    <dgm:pt modelId="{063791B9-BF42-4850-860C-242764B2230F}" type="pres">
      <dgm:prSet presAssocID="{D7185F32-0CBD-45FE-A5E7-AF143AF4228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37336355-45B1-4B39-B501-541EC8631E41}" type="pres">
      <dgm:prSet presAssocID="{563BA3C1-56B6-468E-B8B9-E5499344C520}" presName="spacer" presStyleCnt="0"/>
      <dgm:spPr/>
      <dgm:t>
        <a:bodyPr/>
        <a:lstStyle/>
        <a:p>
          <a:endParaRPr lang="es-HN"/>
        </a:p>
      </dgm:t>
    </dgm:pt>
    <dgm:pt modelId="{D10902BD-7A17-46A0-BFFB-D2141A97E202}" type="pres">
      <dgm:prSet presAssocID="{3C6DB241-ED6E-4949-AC69-4B60B29BECD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759D0E54-2E0A-4A8C-9E37-901138EBC856}" type="pres">
      <dgm:prSet presAssocID="{198A85C3-8A55-44DB-B966-F474A9D30471}" presName="spacer" presStyleCnt="0"/>
      <dgm:spPr/>
      <dgm:t>
        <a:bodyPr/>
        <a:lstStyle/>
        <a:p>
          <a:endParaRPr lang="es-HN"/>
        </a:p>
      </dgm:t>
    </dgm:pt>
    <dgm:pt modelId="{D7D01EA9-93EE-4783-BAB9-16F5976361D2}" type="pres">
      <dgm:prSet presAssocID="{B85B1E76-FBCA-43B8-B467-0926DDFEFEC8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4CDA98F3-2D9C-40DB-8341-AD75C94F532B}" type="pres">
      <dgm:prSet presAssocID="{A3BAE6DD-D670-48F5-A8CA-B52FFAA89C87}" presName="spacer" presStyleCnt="0"/>
      <dgm:spPr/>
      <dgm:t>
        <a:bodyPr/>
        <a:lstStyle/>
        <a:p>
          <a:endParaRPr lang="es-HN"/>
        </a:p>
      </dgm:t>
    </dgm:pt>
    <dgm:pt modelId="{06C9D277-C6CB-4514-AAA8-FCD9B011462A}" type="pres">
      <dgm:prSet presAssocID="{5B50996D-C31E-49FF-8BA2-427D543DF519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8D686E34-A2FB-4278-840E-BC3B60CDCC06}" type="pres">
      <dgm:prSet presAssocID="{A2F0409B-154A-4F06-9D22-E2A7D4FADF42}" presName="spacer" presStyleCnt="0"/>
      <dgm:spPr/>
      <dgm:t>
        <a:bodyPr/>
        <a:lstStyle/>
        <a:p>
          <a:endParaRPr lang="es-HN"/>
        </a:p>
      </dgm:t>
    </dgm:pt>
    <dgm:pt modelId="{CC97DF4A-4157-46F8-AC1D-56DCC8E7A2B9}" type="pres">
      <dgm:prSet presAssocID="{619BA43F-4087-4414-AE04-2830F65D8A74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FB5BC490-EC35-4996-BAC2-6BE4079660A7}" type="presOf" srcId="{D7185F32-0CBD-45FE-A5E7-AF143AF42289}" destId="{063791B9-BF42-4850-860C-242764B2230F}" srcOrd="0" destOrd="0" presId="urn:microsoft.com/office/officeart/2005/8/layout/vList2"/>
    <dgm:cxn modelId="{CC9926C2-B375-4CC8-AF65-99DD00CD0BCD}" srcId="{F009B19C-742C-491E-B08A-34A359B41CB8}" destId="{D7185F32-0CBD-45FE-A5E7-AF143AF42289}" srcOrd="1" destOrd="0" parTransId="{274E42F0-ABCE-4ACD-A81C-C50BE29FC31B}" sibTransId="{563BA3C1-56B6-468E-B8B9-E5499344C520}"/>
    <dgm:cxn modelId="{A7FE7120-DE44-4685-B664-54908885CD1F}" srcId="{F009B19C-742C-491E-B08A-34A359B41CB8}" destId="{5B50996D-C31E-49FF-8BA2-427D543DF519}" srcOrd="4" destOrd="0" parTransId="{C56AF9A9-9D0F-445F-82D0-EE6E6C8D01CA}" sibTransId="{A2F0409B-154A-4F06-9D22-E2A7D4FADF42}"/>
    <dgm:cxn modelId="{3368E211-02DF-485F-BA72-C90C654F92B0}" type="presOf" srcId="{3C6DB241-ED6E-4949-AC69-4B60B29BECDA}" destId="{D10902BD-7A17-46A0-BFFB-D2141A97E202}" srcOrd="0" destOrd="0" presId="urn:microsoft.com/office/officeart/2005/8/layout/vList2"/>
    <dgm:cxn modelId="{6E3D947D-BAFA-456B-A121-8F620DFB1283}" type="presOf" srcId="{F009B19C-742C-491E-B08A-34A359B41CB8}" destId="{5DFD1A18-6FE6-4BEF-93F6-966960F3EBBF}" srcOrd="0" destOrd="0" presId="urn:microsoft.com/office/officeart/2005/8/layout/vList2"/>
    <dgm:cxn modelId="{5527EB90-9AB1-49A8-952B-62586BAA7E1E}" type="presOf" srcId="{171A53D5-53E2-4887-B8F7-7C2DB2488F50}" destId="{6A1DB6BF-027F-48FC-A2AD-424E042BD061}" srcOrd="0" destOrd="0" presId="urn:microsoft.com/office/officeart/2005/8/layout/vList2"/>
    <dgm:cxn modelId="{1C5CD54D-6818-4A89-A403-A0EDEF6B13A9}" srcId="{F009B19C-742C-491E-B08A-34A359B41CB8}" destId="{3C6DB241-ED6E-4949-AC69-4B60B29BECDA}" srcOrd="2" destOrd="0" parTransId="{A1181FD1-DA9A-436E-8039-D855AE82CD28}" sibTransId="{198A85C3-8A55-44DB-B966-F474A9D30471}"/>
    <dgm:cxn modelId="{49F491D8-D59B-4229-A9A5-049B34D5E345}" srcId="{F009B19C-742C-491E-B08A-34A359B41CB8}" destId="{619BA43F-4087-4414-AE04-2830F65D8A74}" srcOrd="5" destOrd="0" parTransId="{FC2FECF3-9285-4EF3-A310-08E5F52BA3D4}" sibTransId="{32BB9FFB-203D-4216-A5F5-194E9C81AC3B}"/>
    <dgm:cxn modelId="{C55030D6-EDF4-4292-B664-D2AE7D595A27}" type="presOf" srcId="{619BA43F-4087-4414-AE04-2830F65D8A74}" destId="{CC97DF4A-4157-46F8-AC1D-56DCC8E7A2B9}" srcOrd="0" destOrd="0" presId="urn:microsoft.com/office/officeart/2005/8/layout/vList2"/>
    <dgm:cxn modelId="{373806D1-DBEF-4127-80EB-326CAE5E821D}" type="presOf" srcId="{5B50996D-C31E-49FF-8BA2-427D543DF519}" destId="{06C9D277-C6CB-4514-AAA8-FCD9B011462A}" srcOrd="0" destOrd="0" presId="urn:microsoft.com/office/officeart/2005/8/layout/vList2"/>
    <dgm:cxn modelId="{495E133A-6A86-4960-A613-DE103489EB19}" srcId="{F009B19C-742C-491E-B08A-34A359B41CB8}" destId="{B85B1E76-FBCA-43B8-B467-0926DDFEFEC8}" srcOrd="3" destOrd="0" parTransId="{E93330D5-F8CC-4634-8E76-5664D4A80EFC}" sibTransId="{A3BAE6DD-D670-48F5-A8CA-B52FFAA89C87}"/>
    <dgm:cxn modelId="{C8C17FA4-90E0-4EE4-9CD4-78B05640287E}" srcId="{F009B19C-742C-491E-B08A-34A359B41CB8}" destId="{171A53D5-53E2-4887-B8F7-7C2DB2488F50}" srcOrd="0" destOrd="0" parTransId="{B8F6AFAF-A0FE-4C6C-86A2-AD7085BFA0CF}" sibTransId="{0AA917C3-05E3-4BD1-A48A-4F200795BE1E}"/>
    <dgm:cxn modelId="{D62BB383-C450-45A8-9E43-593766A95831}" type="presOf" srcId="{B85B1E76-FBCA-43B8-B467-0926DDFEFEC8}" destId="{D7D01EA9-93EE-4783-BAB9-16F5976361D2}" srcOrd="0" destOrd="0" presId="urn:microsoft.com/office/officeart/2005/8/layout/vList2"/>
    <dgm:cxn modelId="{6D66478F-8227-4F52-97DC-C008AF9AF029}" type="presParOf" srcId="{5DFD1A18-6FE6-4BEF-93F6-966960F3EBBF}" destId="{6A1DB6BF-027F-48FC-A2AD-424E042BD061}" srcOrd="0" destOrd="0" presId="urn:microsoft.com/office/officeart/2005/8/layout/vList2"/>
    <dgm:cxn modelId="{9B548C70-6D16-4C18-84A2-9AD6E783D927}" type="presParOf" srcId="{5DFD1A18-6FE6-4BEF-93F6-966960F3EBBF}" destId="{6F94E0BE-3BCF-417F-91DD-E83883E6C3F0}" srcOrd="1" destOrd="0" presId="urn:microsoft.com/office/officeart/2005/8/layout/vList2"/>
    <dgm:cxn modelId="{14A4D452-57E0-4A84-8F15-84A35E6E626A}" type="presParOf" srcId="{5DFD1A18-6FE6-4BEF-93F6-966960F3EBBF}" destId="{063791B9-BF42-4850-860C-242764B2230F}" srcOrd="2" destOrd="0" presId="urn:microsoft.com/office/officeart/2005/8/layout/vList2"/>
    <dgm:cxn modelId="{6915BBB4-AB4F-4AD5-AEE0-0A220B0A98C6}" type="presParOf" srcId="{5DFD1A18-6FE6-4BEF-93F6-966960F3EBBF}" destId="{37336355-45B1-4B39-B501-541EC8631E41}" srcOrd="3" destOrd="0" presId="urn:microsoft.com/office/officeart/2005/8/layout/vList2"/>
    <dgm:cxn modelId="{34C4E8DB-9813-4575-AE01-ABC010C0290F}" type="presParOf" srcId="{5DFD1A18-6FE6-4BEF-93F6-966960F3EBBF}" destId="{D10902BD-7A17-46A0-BFFB-D2141A97E202}" srcOrd="4" destOrd="0" presId="urn:microsoft.com/office/officeart/2005/8/layout/vList2"/>
    <dgm:cxn modelId="{30243B70-5957-4FAD-A6AA-A0AB316CE8E3}" type="presParOf" srcId="{5DFD1A18-6FE6-4BEF-93F6-966960F3EBBF}" destId="{759D0E54-2E0A-4A8C-9E37-901138EBC856}" srcOrd="5" destOrd="0" presId="urn:microsoft.com/office/officeart/2005/8/layout/vList2"/>
    <dgm:cxn modelId="{B9142D5C-DB46-467A-827D-7CE852873B82}" type="presParOf" srcId="{5DFD1A18-6FE6-4BEF-93F6-966960F3EBBF}" destId="{D7D01EA9-93EE-4783-BAB9-16F5976361D2}" srcOrd="6" destOrd="0" presId="urn:microsoft.com/office/officeart/2005/8/layout/vList2"/>
    <dgm:cxn modelId="{4375F18E-BDA5-4C87-AF9F-A1197A9D5B6B}" type="presParOf" srcId="{5DFD1A18-6FE6-4BEF-93F6-966960F3EBBF}" destId="{4CDA98F3-2D9C-40DB-8341-AD75C94F532B}" srcOrd="7" destOrd="0" presId="urn:microsoft.com/office/officeart/2005/8/layout/vList2"/>
    <dgm:cxn modelId="{3607EAF2-0E70-4F4F-8EA2-89E266B83B7C}" type="presParOf" srcId="{5DFD1A18-6FE6-4BEF-93F6-966960F3EBBF}" destId="{06C9D277-C6CB-4514-AAA8-FCD9B011462A}" srcOrd="8" destOrd="0" presId="urn:microsoft.com/office/officeart/2005/8/layout/vList2"/>
    <dgm:cxn modelId="{3C28069C-8B2E-46D2-BB9D-996B208AC68E}" type="presParOf" srcId="{5DFD1A18-6FE6-4BEF-93F6-966960F3EBBF}" destId="{8D686E34-A2FB-4278-840E-BC3B60CDCC06}" srcOrd="9" destOrd="0" presId="urn:microsoft.com/office/officeart/2005/8/layout/vList2"/>
    <dgm:cxn modelId="{128BBD89-0D87-466B-9482-8D36FF4F46A6}" type="presParOf" srcId="{5DFD1A18-6FE6-4BEF-93F6-966960F3EBBF}" destId="{CC97DF4A-4157-46F8-AC1D-56DCC8E7A2B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09B19C-742C-491E-B08A-34A359B41CB8}" type="doc">
      <dgm:prSet loTypeId="urn:microsoft.com/office/officeart/2005/8/layout/vList2" loCatId="list" qsTypeId="urn:microsoft.com/office/officeart/2005/8/quickstyle/3d6" qsCatId="3D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171A53D5-53E2-4887-B8F7-7C2DB2488F50}">
      <dgm:prSet phldrT="[Texto]" custT="1"/>
      <dgm:spPr/>
      <dgm:t>
        <a:bodyPr/>
        <a:lstStyle/>
        <a:p>
          <a:r>
            <a:rPr lang="es-HN" sz="2800" noProof="0" dirty="0" smtClean="0">
              <a:latin typeface="Maiandra GD" pitchFamily="34" charset="0"/>
            </a:rPr>
            <a:t>Resolución de Problemas</a:t>
          </a:r>
          <a:endParaRPr lang="en-US" sz="2800" dirty="0"/>
        </a:p>
      </dgm:t>
    </dgm:pt>
    <dgm:pt modelId="{B8F6AFAF-A0FE-4C6C-86A2-AD7085BFA0CF}" type="parTrans" cxnId="{C8C17FA4-90E0-4EE4-9CD4-78B05640287E}">
      <dgm:prSet/>
      <dgm:spPr/>
      <dgm:t>
        <a:bodyPr/>
        <a:lstStyle/>
        <a:p>
          <a:endParaRPr lang="en-US"/>
        </a:p>
      </dgm:t>
    </dgm:pt>
    <dgm:pt modelId="{0AA917C3-05E3-4BD1-A48A-4F200795BE1E}" type="sibTrans" cxnId="{C8C17FA4-90E0-4EE4-9CD4-78B05640287E}">
      <dgm:prSet/>
      <dgm:spPr/>
      <dgm:t>
        <a:bodyPr/>
        <a:lstStyle/>
        <a:p>
          <a:endParaRPr lang="en-US"/>
        </a:p>
      </dgm:t>
    </dgm:pt>
    <dgm:pt modelId="{74EAE6E8-BCD9-4E96-BF0B-231F2E317FF5}">
      <dgm:prSet phldrT="[Texto]" custT="1"/>
      <dgm:spPr/>
      <dgm:t>
        <a:bodyPr/>
        <a:lstStyle/>
        <a:p>
          <a:r>
            <a:rPr lang="en-US" sz="2800" dirty="0" err="1" smtClean="0"/>
            <a:t>Razonamiento</a:t>
          </a:r>
          <a:endParaRPr lang="en-US" sz="2800" dirty="0"/>
        </a:p>
      </dgm:t>
    </dgm:pt>
    <dgm:pt modelId="{BE34ADA0-2004-4817-9580-139948D81506}" type="parTrans" cxnId="{7157D2F0-7F94-4415-AB91-77B52F4B53AB}">
      <dgm:prSet/>
      <dgm:spPr/>
      <dgm:t>
        <a:bodyPr/>
        <a:lstStyle/>
        <a:p>
          <a:endParaRPr lang="es-HN"/>
        </a:p>
      </dgm:t>
    </dgm:pt>
    <dgm:pt modelId="{C3F6FE37-F31D-4D1A-8860-790601658EC7}" type="sibTrans" cxnId="{7157D2F0-7F94-4415-AB91-77B52F4B53AB}">
      <dgm:prSet/>
      <dgm:spPr/>
      <dgm:t>
        <a:bodyPr/>
        <a:lstStyle/>
        <a:p>
          <a:endParaRPr lang="es-HN"/>
        </a:p>
      </dgm:t>
    </dgm:pt>
    <dgm:pt modelId="{70771833-6060-4525-854C-8965569FF50D}">
      <dgm:prSet phldrT="[Texto]" custT="1"/>
      <dgm:spPr/>
      <dgm:t>
        <a:bodyPr/>
        <a:lstStyle/>
        <a:p>
          <a:r>
            <a:rPr lang="en-US" sz="2800" dirty="0" err="1" smtClean="0"/>
            <a:t>Comunicación</a:t>
          </a:r>
          <a:endParaRPr lang="en-US" sz="2800" dirty="0"/>
        </a:p>
      </dgm:t>
    </dgm:pt>
    <dgm:pt modelId="{4583C4C3-796F-433F-816A-2445DFAF3C3B}" type="parTrans" cxnId="{A9A974FB-9758-418B-B5EF-F41D6366A3D6}">
      <dgm:prSet/>
      <dgm:spPr/>
      <dgm:t>
        <a:bodyPr/>
        <a:lstStyle/>
        <a:p>
          <a:endParaRPr lang="es-HN"/>
        </a:p>
      </dgm:t>
    </dgm:pt>
    <dgm:pt modelId="{A1F48293-CE5E-446E-ACCE-E306F19528C7}" type="sibTrans" cxnId="{A9A974FB-9758-418B-B5EF-F41D6366A3D6}">
      <dgm:prSet/>
      <dgm:spPr/>
      <dgm:t>
        <a:bodyPr/>
        <a:lstStyle/>
        <a:p>
          <a:endParaRPr lang="es-HN"/>
        </a:p>
      </dgm:t>
    </dgm:pt>
    <dgm:pt modelId="{28B28DE2-D609-4DB4-B5C5-8A9410A61880}">
      <dgm:prSet phldrT="[Texto]" custT="1"/>
      <dgm:spPr/>
      <dgm:t>
        <a:bodyPr/>
        <a:lstStyle/>
        <a:p>
          <a:r>
            <a:rPr lang="en-US" sz="2800" dirty="0" err="1" smtClean="0"/>
            <a:t>Conexiones</a:t>
          </a:r>
          <a:endParaRPr lang="en-US" sz="2800" dirty="0"/>
        </a:p>
      </dgm:t>
    </dgm:pt>
    <dgm:pt modelId="{8A70432A-E1E9-44FD-AADC-CCCFD83EC232}" type="parTrans" cxnId="{BCCB7ABE-625A-4112-A0CF-D1AD02DAFB11}">
      <dgm:prSet/>
      <dgm:spPr/>
      <dgm:t>
        <a:bodyPr/>
        <a:lstStyle/>
        <a:p>
          <a:endParaRPr lang="es-HN"/>
        </a:p>
      </dgm:t>
    </dgm:pt>
    <dgm:pt modelId="{D359D825-DEAB-49F9-8B81-DEC693EA4E74}" type="sibTrans" cxnId="{BCCB7ABE-625A-4112-A0CF-D1AD02DAFB11}">
      <dgm:prSet/>
      <dgm:spPr/>
      <dgm:t>
        <a:bodyPr/>
        <a:lstStyle/>
        <a:p>
          <a:endParaRPr lang="es-HN"/>
        </a:p>
      </dgm:t>
    </dgm:pt>
    <dgm:pt modelId="{88B5A806-47BB-4689-90FF-C3782A4AB9FD}">
      <dgm:prSet phldrT="[Texto]" custT="1"/>
      <dgm:spPr/>
      <dgm:t>
        <a:bodyPr/>
        <a:lstStyle/>
        <a:p>
          <a:r>
            <a:rPr lang="en-US" sz="2800" dirty="0" err="1" smtClean="0"/>
            <a:t>Representaciones</a:t>
          </a:r>
          <a:endParaRPr lang="en-US" sz="2800" dirty="0"/>
        </a:p>
      </dgm:t>
    </dgm:pt>
    <dgm:pt modelId="{9637D257-0DBF-4A0F-BE4C-EC9612D0B509}" type="parTrans" cxnId="{3B47FC4E-A589-4C21-B228-6DAD3ECBF0E1}">
      <dgm:prSet/>
      <dgm:spPr/>
      <dgm:t>
        <a:bodyPr/>
        <a:lstStyle/>
        <a:p>
          <a:endParaRPr lang="es-HN"/>
        </a:p>
      </dgm:t>
    </dgm:pt>
    <dgm:pt modelId="{3CCFC780-706B-44ED-B604-9EC54EBE8164}" type="sibTrans" cxnId="{3B47FC4E-A589-4C21-B228-6DAD3ECBF0E1}">
      <dgm:prSet/>
      <dgm:spPr/>
      <dgm:t>
        <a:bodyPr/>
        <a:lstStyle/>
        <a:p>
          <a:endParaRPr lang="es-HN"/>
        </a:p>
      </dgm:t>
    </dgm:pt>
    <dgm:pt modelId="{5DFD1A18-6FE6-4BEF-93F6-966960F3EBBF}" type="pres">
      <dgm:prSet presAssocID="{F009B19C-742C-491E-B08A-34A359B41C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6A1DB6BF-027F-48FC-A2AD-424E042BD061}" type="pres">
      <dgm:prSet presAssocID="{171A53D5-53E2-4887-B8F7-7C2DB2488F50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6F94E0BE-3BCF-417F-91DD-E83883E6C3F0}" type="pres">
      <dgm:prSet presAssocID="{0AA917C3-05E3-4BD1-A48A-4F200795BE1E}" presName="spacer" presStyleCnt="0"/>
      <dgm:spPr/>
      <dgm:t>
        <a:bodyPr/>
        <a:lstStyle/>
        <a:p>
          <a:endParaRPr lang="es-HN"/>
        </a:p>
      </dgm:t>
    </dgm:pt>
    <dgm:pt modelId="{F043671E-D5B7-495A-8577-B3E3AD8B4F35}" type="pres">
      <dgm:prSet presAssocID="{74EAE6E8-BCD9-4E96-BF0B-231F2E317FF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5FB0DE-7DB8-41FF-961A-114ED3EE4ECE}" type="pres">
      <dgm:prSet presAssocID="{C3F6FE37-F31D-4D1A-8860-790601658EC7}" presName="spacer" presStyleCnt="0"/>
      <dgm:spPr/>
      <dgm:t>
        <a:bodyPr/>
        <a:lstStyle/>
        <a:p>
          <a:endParaRPr lang="es-HN"/>
        </a:p>
      </dgm:t>
    </dgm:pt>
    <dgm:pt modelId="{259FB7C6-04C0-41CF-8698-D5403D6A52CA}" type="pres">
      <dgm:prSet presAssocID="{70771833-6060-4525-854C-8965569FF50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19E0B3-1141-4449-9E9E-B1CBCD2011D5}" type="pres">
      <dgm:prSet presAssocID="{A1F48293-CE5E-446E-ACCE-E306F19528C7}" presName="spacer" presStyleCnt="0"/>
      <dgm:spPr/>
      <dgm:t>
        <a:bodyPr/>
        <a:lstStyle/>
        <a:p>
          <a:endParaRPr lang="es-HN"/>
        </a:p>
      </dgm:t>
    </dgm:pt>
    <dgm:pt modelId="{5DB13542-A251-4850-B08F-CC9466F2C452}" type="pres">
      <dgm:prSet presAssocID="{28B28DE2-D609-4DB4-B5C5-8A9410A6188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20060D-FE3E-4C52-9870-5B36999CC237}" type="pres">
      <dgm:prSet presAssocID="{D359D825-DEAB-49F9-8B81-DEC693EA4E74}" presName="spacer" presStyleCnt="0"/>
      <dgm:spPr/>
      <dgm:t>
        <a:bodyPr/>
        <a:lstStyle/>
        <a:p>
          <a:endParaRPr lang="es-HN"/>
        </a:p>
      </dgm:t>
    </dgm:pt>
    <dgm:pt modelId="{957E3732-ABBD-4FCD-826B-0C84BF07A8BB}" type="pres">
      <dgm:prSet presAssocID="{88B5A806-47BB-4689-90FF-C3782A4AB9F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28944A-7094-4DFD-99E1-4ABC590EAB43}" type="presOf" srcId="{28B28DE2-D609-4DB4-B5C5-8A9410A61880}" destId="{5DB13542-A251-4850-B08F-CC9466F2C452}" srcOrd="0" destOrd="0" presId="urn:microsoft.com/office/officeart/2005/8/layout/vList2"/>
    <dgm:cxn modelId="{1F29B9B0-6840-42FD-A307-F9D29133E844}" type="presOf" srcId="{74EAE6E8-BCD9-4E96-BF0B-231F2E317FF5}" destId="{F043671E-D5B7-495A-8577-B3E3AD8B4F35}" srcOrd="0" destOrd="0" presId="urn:microsoft.com/office/officeart/2005/8/layout/vList2"/>
    <dgm:cxn modelId="{C8C17FA4-90E0-4EE4-9CD4-78B05640287E}" srcId="{F009B19C-742C-491E-B08A-34A359B41CB8}" destId="{171A53D5-53E2-4887-B8F7-7C2DB2488F50}" srcOrd="0" destOrd="0" parTransId="{B8F6AFAF-A0FE-4C6C-86A2-AD7085BFA0CF}" sibTransId="{0AA917C3-05E3-4BD1-A48A-4F200795BE1E}"/>
    <dgm:cxn modelId="{BCCB7ABE-625A-4112-A0CF-D1AD02DAFB11}" srcId="{F009B19C-742C-491E-B08A-34A359B41CB8}" destId="{28B28DE2-D609-4DB4-B5C5-8A9410A61880}" srcOrd="3" destOrd="0" parTransId="{8A70432A-E1E9-44FD-AADC-CCCFD83EC232}" sibTransId="{D359D825-DEAB-49F9-8B81-DEC693EA4E74}"/>
    <dgm:cxn modelId="{3B47FC4E-A589-4C21-B228-6DAD3ECBF0E1}" srcId="{F009B19C-742C-491E-B08A-34A359B41CB8}" destId="{88B5A806-47BB-4689-90FF-C3782A4AB9FD}" srcOrd="4" destOrd="0" parTransId="{9637D257-0DBF-4A0F-BE4C-EC9612D0B509}" sibTransId="{3CCFC780-706B-44ED-B604-9EC54EBE8164}"/>
    <dgm:cxn modelId="{A9A974FB-9758-418B-B5EF-F41D6366A3D6}" srcId="{F009B19C-742C-491E-B08A-34A359B41CB8}" destId="{70771833-6060-4525-854C-8965569FF50D}" srcOrd="2" destOrd="0" parTransId="{4583C4C3-796F-433F-816A-2445DFAF3C3B}" sibTransId="{A1F48293-CE5E-446E-ACCE-E306F19528C7}"/>
    <dgm:cxn modelId="{61BDDEC5-5783-436B-973A-E32B16C71F52}" type="presOf" srcId="{171A53D5-53E2-4887-B8F7-7C2DB2488F50}" destId="{6A1DB6BF-027F-48FC-A2AD-424E042BD061}" srcOrd="0" destOrd="0" presId="urn:microsoft.com/office/officeart/2005/8/layout/vList2"/>
    <dgm:cxn modelId="{224765E1-5248-48B1-9EC4-8DF4DCA5D936}" type="presOf" srcId="{88B5A806-47BB-4689-90FF-C3782A4AB9FD}" destId="{957E3732-ABBD-4FCD-826B-0C84BF07A8BB}" srcOrd="0" destOrd="0" presId="urn:microsoft.com/office/officeart/2005/8/layout/vList2"/>
    <dgm:cxn modelId="{413E23F9-334F-423B-945A-E1273ADF9622}" type="presOf" srcId="{70771833-6060-4525-854C-8965569FF50D}" destId="{259FB7C6-04C0-41CF-8698-D5403D6A52CA}" srcOrd="0" destOrd="0" presId="urn:microsoft.com/office/officeart/2005/8/layout/vList2"/>
    <dgm:cxn modelId="{7157D2F0-7F94-4415-AB91-77B52F4B53AB}" srcId="{F009B19C-742C-491E-B08A-34A359B41CB8}" destId="{74EAE6E8-BCD9-4E96-BF0B-231F2E317FF5}" srcOrd="1" destOrd="0" parTransId="{BE34ADA0-2004-4817-9580-139948D81506}" sibTransId="{C3F6FE37-F31D-4D1A-8860-790601658EC7}"/>
    <dgm:cxn modelId="{DB52710E-6046-44F0-BBF0-1E42E95D89D5}" type="presOf" srcId="{F009B19C-742C-491E-B08A-34A359B41CB8}" destId="{5DFD1A18-6FE6-4BEF-93F6-966960F3EBBF}" srcOrd="0" destOrd="0" presId="urn:microsoft.com/office/officeart/2005/8/layout/vList2"/>
    <dgm:cxn modelId="{A62A6749-33AB-4E1F-8ED8-86AEC43FE07D}" type="presParOf" srcId="{5DFD1A18-6FE6-4BEF-93F6-966960F3EBBF}" destId="{6A1DB6BF-027F-48FC-A2AD-424E042BD061}" srcOrd="0" destOrd="0" presId="urn:microsoft.com/office/officeart/2005/8/layout/vList2"/>
    <dgm:cxn modelId="{5FF7D861-FBC5-4B26-B612-FA080F8E9D90}" type="presParOf" srcId="{5DFD1A18-6FE6-4BEF-93F6-966960F3EBBF}" destId="{6F94E0BE-3BCF-417F-91DD-E83883E6C3F0}" srcOrd="1" destOrd="0" presId="urn:microsoft.com/office/officeart/2005/8/layout/vList2"/>
    <dgm:cxn modelId="{A275EFA0-E62F-4749-B57C-C1A2570E645D}" type="presParOf" srcId="{5DFD1A18-6FE6-4BEF-93F6-966960F3EBBF}" destId="{F043671E-D5B7-495A-8577-B3E3AD8B4F35}" srcOrd="2" destOrd="0" presId="urn:microsoft.com/office/officeart/2005/8/layout/vList2"/>
    <dgm:cxn modelId="{6BED8B9B-D915-4D68-9D0A-675BCCC10D50}" type="presParOf" srcId="{5DFD1A18-6FE6-4BEF-93F6-966960F3EBBF}" destId="{E65FB0DE-7DB8-41FF-961A-114ED3EE4ECE}" srcOrd="3" destOrd="0" presId="urn:microsoft.com/office/officeart/2005/8/layout/vList2"/>
    <dgm:cxn modelId="{D83E8868-3858-42F1-8C6E-7275BCC37C2A}" type="presParOf" srcId="{5DFD1A18-6FE6-4BEF-93F6-966960F3EBBF}" destId="{259FB7C6-04C0-41CF-8698-D5403D6A52CA}" srcOrd="4" destOrd="0" presId="urn:microsoft.com/office/officeart/2005/8/layout/vList2"/>
    <dgm:cxn modelId="{9AFD9B26-2148-4BFB-ACF3-A7FFA7C70391}" type="presParOf" srcId="{5DFD1A18-6FE6-4BEF-93F6-966960F3EBBF}" destId="{2319E0B3-1141-4449-9E9E-B1CBCD2011D5}" srcOrd="5" destOrd="0" presId="urn:microsoft.com/office/officeart/2005/8/layout/vList2"/>
    <dgm:cxn modelId="{55A9ADC2-6235-4ED1-B226-96105D090FC9}" type="presParOf" srcId="{5DFD1A18-6FE6-4BEF-93F6-966960F3EBBF}" destId="{5DB13542-A251-4850-B08F-CC9466F2C452}" srcOrd="6" destOrd="0" presId="urn:microsoft.com/office/officeart/2005/8/layout/vList2"/>
    <dgm:cxn modelId="{9743E313-74F4-4849-B059-8DED18B36226}" type="presParOf" srcId="{5DFD1A18-6FE6-4BEF-93F6-966960F3EBBF}" destId="{B320060D-FE3E-4C52-9870-5B36999CC237}" srcOrd="7" destOrd="0" presId="urn:microsoft.com/office/officeart/2005/8/layout/vList2"/>
    <dgm:cxn modelId="{6F67ABCC-5AFC-4760-B014-ECD8F844C5E1}" type="presParOf" srcId="{5DFD1A18-6FE6-4BEF-93F6-966960F3EBBF}" destId="{957E3732-ABBD-4FCD-826B-0C84BF07A8B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3B2825-237F-4188-950A-C9A1EFE887AA}" type="doc">
      <dgm:prSet loTypeId="urn:microsoft.com/office/officeart/2005/8/layout/cycle3" loCatId="cycle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es-HN"/>
        </a:p>
      </dgm:t>
    </dgm:pt>
    <dgm:pt modelId="{A2B2CAF5-80F5-4C93-B5A5-BBAF754E68AA}">
      <dgm:prSet phldrT="[Texto]"/>
      <dgm:spPr/>
      <dgm:t>
        <a:bodyPr/>
        <a:lstStyle/>
        <a:p>
          <a:r>
            <a:rPr lang="es-US" dirty="0" smtClean="0"/>
            <a:t>EQUIDAD </a:t>
          </a:r>
          <a:endParaRPr lang="es-HN" dirty="0"/>
        </a:p>
      </dgm:t>
    </dgm:pt>
    <dgm:pt modelId="{2C224DF0-B74C-4ABF-B931-6A37E1AFA458}" type="parTrans" cxnId="{75369FAF-3A9D-438B-82F2-272C30F3C993}">
      <dgm:prSet/>
      <dgm:spPr/>
      <dgm:t>
        <a:bodyPr/>
        <a:lstStyle/>
        <a:p>
          <a:endParaRPr lang="es-HN"/>
        </a:p>
      </dgm:t>
    </dgm:pt>
    <dgm:pt modelId="{CBF721D4-8483-43B6-A710-2FF747F66834}" type="sibTrans" cxnId="{75369FAF-3A9D-438B-82F2-272C30F3C993}">
      <dgm:prSet/>
      <dgm:spPr/>
      <dgm:t>
        <a:bodyPr/>
        <a:lstStyle/>
        <a:p>
          <a:endParaRPr lang="es-HN"/>
        </a:p>
      </dgm:t>
    </dgm:pt>
    <dgm:pt modelId="{66F1C31F-CAA9-4DBE-B5F4-8FC45F22F16D}">
      <dgm:prSet phldrT="[Texto]"/>
      <dgm:spPr/>
      <dgm:t>
        <a:bodyPr/>
        <a:lstStyle/>
        <a:p>
          <a:r>
            <a:rPr lang="es-US" dirty="0" smtClean="0"/>
            <a:t>CURRÍCULO</a:t>
          </a:r>
          <a:endParaRPr lang="es-HN" dirty="0"/>
        </a:p>
      </dgm:t>
    </dgm:pt>
    <dgm:pt modelId="{F5A88901-BB82-4AF0-ADED-E34C1F1F1E9C}" type="parTrans" cxnId="{8018CBA3-1E43-47D2-A132-CF7B0B42D4B5}">
      <dgm:prSet/>
      <dgm:spPr/>
      <dgm:t>
        <a:bodyPr/>
        <a:lstStyle/>
        <a:p>
          <a:endParaRPr lang="es-HN"/>
        </a:p>
      </dgm:t>
    </dgm:pt>
    <dgm:pt modelId="{8C6A31E3-B22B-414E-9BE4-20941D2BC5C8}" type="sibTrans" cxnId="{8018CBA3-1E43-47D2-A132-CF7B0B42D4B5}">
      <dgm:prSet/>
      <dgm:spPr/>
      <dgm:t>
        <a:bodyPr/>
        <a:lstStyle/>
        <a:p>
          <a:endParaRPr lang="es-HN"/>
        </a:p>
      </dgm:t>
    </dgm:pt>
    <dgm:pt modelId="{B7DCA848-3F91-4CAD-B2E8-9347ECB69A7D}">
      <dgm:prSet phldrT="[Texto]"/>
      <dgm:spPr/>
      <dgm:t>
        <a:bodyPr/>
        <a:lstStyle/>
        <a:p>
          <a:r>
            <a:rPr lang="es-US" dirty="0" smtClean="0"/>
            <a:t>ENSEÑANZA </a:t>
          </a:r>
          <a:endParaRPr lang="es-HN" dirty="0"/>
        </a:p>
      </dgm:t>
    </dgm:pt>
    <dgm:pt modelId="{94ECFAFC-9C1C-4D93-9228-B955F343BFEB}" type="parTrans" cxnId="{48C34627-2DE1-47BA-A7FB-9607E06AB258}">
      <dgm:prSet/>
      <dgm:spPr/>
      <dgm:t>
        <a:bodyPr/>
        <a:lstStyle/>
        <a:p>
          <a:endParaRPr lang="es-HN"/>
        </a:p>
      </dgm:t>
    </dgm:pt>
    <dgm:pt modelId="{2AA41043-30A4-4D76-80E0-02C0281818CB}" type="sibTrans" cxnId="{48C34627-2DE1-47BA-A7FB-9607E06AB258}">
      <dgm:prSet/>
      <dgm:spPr/>
      <dgm:t>
        <a:bodyPr/>
        <a:lstStyle/>
        <a:p>
          <a:endParaRPr lang="es-HN"/>
        </a:p>
      </dgm:t>
    </dgm:pt>
    <dgm:pt modelId="{1AEA1FD7-DE3F-4BC4-B3A9-33DDE1A2328C}">
      <dgm:prSet phldrT="[Texto]"/>
      <dgm:spPr/>
      <dgm:t>
        <a:bodyPr/>
        <a:lstStyle/>
        <a:p>
          <a:r>
            <a:rPr lang="es-US" dirty="0" smtClean="0"/>
            <a:t>APRENDIZAJE</a:t>
          </a:r>
          <a:endParaRPr lang="es-HN" dirty="0"/>
        </a:p>
      </dgm:t>
    </dgm:pt>
    <dgm:pt modelId="{B26BC947-53C4-4420-88AA-5B0C9012E6DC}" type="parTrans" cxnId="{71D55C4A-DD35-40D2-A778-A72A7BE66171}">
      <dgm:prSet/>
      <dgm:spPr/>
      <dgm:t>
        <a:bodyPr/>
        <a:lstStyle/>
        <a:p>
          <a:endParaRPr lang="es-HN"/>
        </a:p>
      </dgm:t>
    </dgm:pt>
    <dgm:pt modelId="{867D6A5B-3DBC-481B-A0D5-72447223BCED}" type="sibTrans" cxnId="{71D55C4A-DD35-40D2-A778-A72A7BE66171}">
      <dgm:prSet/>
      <dgm:spPr/>
      <dgm:t>
        <a:bodyPr/>
        <a:lstStyle/>
        <a:p>
          <a:endParaRPr lang="es-HN"/>
        </a:p>
      </dgm:t>
    </dgm:pt>
    <dgm:pt modelId="{8C2AF24F-1D2D-47EC-9710-939F45A17168}">
      <dgm:prSet phldrT="[Texto]"/>
      <dgm:spPr/>
      <dgm:t>
        <a:bodyPr/>
        <a:lstStyle/>
        <a:p>
          <a:r>
            <a:rPr lang="es-US" dirty="0" smtClean="0"/>
            <a:t>EVALUACIÓN </a:t>
          </a:r>
          <a:endParaRPr lang="es-HN" dirty="0"/>
        </a:p>
      </dgm:t>
    </dgm:pt>
    <dgm:pt modelId="{2695D99D-DB8F-42BB-9883-18AB7283CCE0}" type="parTrans" cxnId="{465AE1AA-6494-43F7-98BE-EDCD6172321D}">
      <dgm:prSet/>
      <dgm:spPr/>
      <dgm:t>
        <a:bodyPr/>
        <a:lstStyle/>
        <a:p>
          <a:endParaRPr lang="es-HN"/>
        </a:p>
      </dgm:t>
    </dgm:pt>
    <dgm:pt modelId="{5292FA7A-44B4-4FA1-A893-7DDE70D24054}" type="sibTrans" cxnId="{465AE1AA-6494-43F7-98BE-EDCD6172321D}">
      <dgm:prSet/>
      <dgm:spPr/>
      <dgm:t>
        <a:bodyPr/>
        <a:lstStyle/>
        <a:p>
          <a:endParaRPr lang="es-HN"/>
        </a:p>
      </dgm:t>
    </dgm:pt>
    <dgm:pt modelId="{6A1F96F7-26F7-4268-8EC7-978E398A6A6C}">
      <dgm:prSet/>
      <dgm:spPr/>
      <dgm:t>
        <a:bodyPr/>
        <a:lstStyle/>
        <a:p>
          <a:r>
            <a:rPr lang="es-US" dirty="0" smtClean="0"/>
            <a:t>TECNOLOGÍA </a:t>
          </a:r>
          <a:endParaRPr lang="es-HN" dirty="0"/>
        </a:p>
      </dgm:t>
    </dgm:pt>
    <dgm:pt modelId="{FC5ABD0D-F2FB-4669-A6CE-8F45A1C15A6E}" type="parTrans" cxnId="{AED520A0-2A2B-416E-A84E-D8DD8DDD9BF0}">
      <dgm:prSet/>
      <dgm:spPr/>
      <dgm:t>
        <a:bodyPr/>
        <a:lstStyle/>
        <a:p>
          <a:endParaRPr lang="es-HN"/>
        </a:p>
      </dgm:t>
    </dgm:pt>
    <dgm:pt modelId="{0CDFC2C9-F1F2-429F-BFC4-AE080E0EDE09}" type="sibTrans" cxnId="{AED520A0-2A2B-416E-A84E-D8DD8DDD9BF0}">
      <dgm:prSet/>
      <dgm:spPr/>
      <dgm:t>
        <a:bodyPr/>
        <a:lstStyle/>
        <a:p>
          <a:endParaRPr lang="es-HN"/>
        </a:p>
      </dgm:t>
    </dgm:pt>
    <dgm:pt modelId="{16A4ECAE-6F25-4CA2-B922-41D0F811A9C0}" type="pres">
      <dgm:prSet presAssocID="{1B3B2825-237F-4188-950A-C9A1EFE887A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3D58A5EF-7F10-4C24-BB15-B3F832FFDFDE}" type="pres">
      <dgm:prSet presAssocID="{1B3B2825-237F-4188-950A-C9A1EFE887AA}" presName="cycle" presStyleCnt="0"/>
      <dgm:spPr/>
    </dgm:pt>
    <dgm:pt modelId="{7A954B99-0665-4B67-9E36-61BB907D41C7}" type="pres">
      <dgm:prSet presAssocID="{A2B2CAF5-80F5-4C93-B5A5-BBAF754E68AA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D2EDC4C6-7674-446A-9BE3-78FF6D2F7173}" type="pres">
      <dgm:prSet presAssocID="{CBF721D4-8483-43B6-A710-2FF747F66834}" presName="sibTransFirstNode" presStyleLbl="bgShp" presStyleIdx="0" presStyleCnt="1"/>
      <dgm:spPr/>
      <dgm:t>
        <a:bodyPr/>
        <a:lstStyle/>
        <a:p>
          <a:endParaRPr lang="es-HN"/>
        </a:p>
      </dgm:t>
    </dgm:pt>
    <dgm:pt modelId="{B99155AD-A831-4B6F-AE6C-4ABD5175AF56}" type="pres">
      <dgm:prSet presAssocID="{66F1C31F-CAA9-4DBE-B5F4-8FC45F22F16D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D002960D-2BC8-41A3-B388-EA7C77CA9BE5}" type="pres">
      <dgm:prSet presAssocID="{B7DCA848-3F91-4CAD-B2E8-9347ECB69A7D}" presName="nodeFollowingNodes" presStyleLbl="node1" presStyleIdx="2" presStyleCnt="6" custRadScaleRad="95074" custRadScaleInc="2170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4B502C43-3495-4CFA-99AF-34CB719F9F9E}" type="pres">
      <dgm:prSet presAssocID="{1AEA1FD7-DE3F-4BC4-B3A9-33DDE1A2328C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079A6641-ADA7-4214-BE2C-3A26667B6C5E}" type="pres">
      <dgm:prSet presAssocID="{8C2AF24F-1D2D-47EC-9710-939F45A17168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BA528A7A-768B-4C9F-A37C-959F26658C80}" type="pres">
      <dgm:prSet presAssocID="{6A1F96F7-26F7-4268-8EC7-978E398A6A6C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1A1E7920-5E9B-4332-8CE7-4E4D73DD7B78}" type="presOf" srcId="{CBF721D4-8483-43B6-A710-2FF747F66834}" destId="{D2EDC4C6-7674-446A-9BE3-78FF6D2F7173}" srcOrd="0" destOrd="0" presId="urn:microsoft.com/office/officeart/2005/8/layout/cycle3"/>
    <dgm:cxn modelId="{1340C2CA-54AA-4B1A-B9CF-3B207F52D1CC}" type="presOf" srcId="{8C2AF24F-1D2D-47EC-9710-939F45A17168}" destId="{079A6641-ADA7-4214-BE2C-3A26667B6C5E}" srcOrd="0" destOrd="0" presId="urn:microsoft.com/office/officeart/2005/8/layout/cycle3"/>
    <dgm:cxn modelId="{71D55C4A-DD35-40D2-A778-A72A7BE66171}" srcId="{1B3B2825-237F-4188-950A-C9A1EFE887AA}" destId="{1AEA1FD7-DE3F-4BC4-B3A9-33DDE1A2328C}" srcOrd="3" destOrd="0" parTransId="{B26BC947-53C4-4420-88AA-5B0C9012E6DC}" sibTransId="{867D6A5B-3DBC-481B-A0D5-72447223BCED}"/>
    <dgm:cxn modelId="{48C34627-2DE1-47BA-A7FB-9607E06AB258}" srcId="{1B3B2825-237F-4188-950A-C9A1EFE887AA}" destId="{B7DCA848-3F91-4CAD-B2E8-9347ECB69A7D}" srcOrd="2" destOrd="0" parTransId="{94ECFAFC-9C1C-4D93-9228-B955F343BFEB}" sibTransId="{2AA41043-30A4-4D76-80E0-02C0281818CB}"/>
    <dgm:cxn modelId="{6AFA264D-72D5-49C9-97E0-137E8D703C04}" type="presOf" srcId="{1AEA1FD7-DE3F-4BC4-B3A9-33DDE1A2328C}" destId="{4B502C43-3495-4CFA-99AF-34CB719F9F9E}" srcOrd="0" destOrd="0" presId="urn:microsoft.com/office/officeart/2005/8/layout/cycle3"/>
    <dgm:cxn modelId="{0CE6DC75-FE2F-43B5-ACAA-C356572642FE}" type="presOf" srcId="{A2B2CAF5-80F5-4C93-B5A5-BBAF754E68AA}" destId="{7A954B99-0665-4B67-9E36-61BB907D41C7}" srcOrd="0" destOrd="0" presId="urn:microsoft.com/office/officeart/2005/8/layout/cycle3"/>
    <dgm:cxn modelId="{AED520A0-2A2B-416E-A84E-D8DD8DDD9BF0}" srcId="{1B3B2825-237F-4188-950A-C9A1EFE887AA}" destId="{6A1F96F7-26F7-4268-8EC7-978E398A6A6C}" srcOrd="5" destOrd="0" parTransId="{FC5ABD0D-F2FB-4669-A6CE-8F45A1C15A6E}" sibTransId="{0CDFC2C9-F1F2-429F-BFC4-AE080E0EDE09}"/>
    <dgm:cxn modelId="{338FB8E9-CAB5-4959-B52D-E6C82B1745E4}" type="presOf" srcId="{1B3B2825-237F-4188-950A-C9A1EFE887AA}" destId="{16A4ECAE-6F25-4CA2-B922-41D0F811A9C0}" srcOrd="0" destOrd="0" presId="urn:microsoft.com/office/officeart/2005/8/layout/cycle3"/>
    <dgm:cxn modelId="{E089EEA2-591A-4C0F-BCD8-0464F35A8E5F}" type="presOf" srcId="{66F1C31F-CAA9-4DBE-B5F4-8FC45F22F16D}" destId="{B99155AD-A831-4B6F-AE6C-4ABD5175AF56}" srcOrd="0" destOrd="0" presId="urn:microsoft.com/office/officeart/2005/8/layout/cycle3"/>
    <dgm:cxn modelId="{8018CBA3-1E43-47D2-A132-CF7B0B42D4B5}" srcId="{1B3B2825-237F-4188-950A-C9A1EFE887AA}" destId="{66F1C31F-CAA9-4DBE-B5F4-8FC45F22F16D}" srcOrd="1" destOrd="0" parTransId="{F5A88901-BB82-4AF0-ADED-E34C1F1F1E9C}" sibTransId="{8C6A31E3-B22B-414E-9BE4-20941D2BC5C8}"/>
    <dgm:cxn modelId="{DD01A265-F75D-460D-8C33-B8CF5E9209AC}" type="presOf" srcId="{B7DCA848-3F91-4CAD-B2E8-9347ECB69A7D}" destId="{D002960D-2BC8-41A3-B388-EA7C77CA9BE5}" srcOrd="0" destOrd="0" presId="urn:microsoft.com/office/officeart/2005/8/layout/cycle3"/>
    <dgm:cxn modelId="{465AE1AA-6494-43F7-98BE-EDCD6172321D}" srcId="{1B3B2825-237F-4188-950A-C9A1EFE887AA}" destId="{8C2AF24F-1D2D-47EC-9710-939F45A17168}" srcOrd="4" destOrd="0" parTransId="{2695D99D-DB8F-42BB-9883-18AB7283CCE0}" sibTransId="{5292FA7A-44B4-4FA1-A893-7DDE70D24054}"/>
    <dgm:cxn modelId="{ED41C0A6-730E-412F-BC26-B83C135F26CF}" type="presOf" srcId="{6A1F96F7-26F7-4268-8EC7-978E398A6A6C}" destId="{BA528A7A-768B-4C9F-A37C-959F26658C80}" srcOrd="0" destOrd="0" presId="urn:microsoft.com/office/officeart/2005/8/layout/cycle3"/>
    <dgm:cxn modelId="{75369FAF-3A9D-438B-82F2-272C30F3C993}" srcId="{1B3B2825-237F-4188-950A-C9A1EFE887AA}" destId="{A2B2CAF5-80F5-4C93-B5A5-BBAF754E68AA}" srcOrd="0" destOrd="0" parTransId="{2C224DF0-B74C-4ABF-B931-6A37E1AFA458}" sibTransId="{CBF721D4-8483-43B6-A710-2FF747F66834}"/>
    <dgm:cxn modelId="{421D50C3-7012-4E68-AA21-363F6B02634C}" type="presParOf" srcId="{16A4ECAE-6F25-4CA2-B922-41D0F811A9C0}" destId="{3D58A5EF-7F10-4C24-BB15-B3F832FFDFDE}" srcOrd="0" destOrd="0" presId="urn:microsoft.com/office/officeart/2005/8/layout/cycle3"/>
    <dgm:cxn modelId="{04B6B075-3081-487E-B821-4DF1CEAE23A5}" type="presParOf" srcId="{3D58A5EF-7F10-4C24-BB15-B3F832FFDFDE}" destId="{7A954B99-0665-4B67-9E36-61BB907D41C7}" srcOrd="0" destOrd="0" presId="urn:microsoft.com/office/officeart/2005/8/layout/cycle3"/>
    <dgm:cxn modelId="{34931D63-A696-401E-8589-8BF4D5D493DB}" type="presParOf" srcId="{3D58A5EF-7F10-4C24-BB15-B3F832FFDFDE}" destId="{D2EDC4C6-7674-446A-9BE3-78FF6D2F7173}" srcOrd="1" destOrd="0" presId="urn:microsoft.com/office/officeart/2005/8/layout/cycle3"/>
    <dgm:cxn modelId="{87556846-E2D3-454F-AE0C-B33376055D7C}" type="presParOf" srcId="{3D58A5EF-7F10-4C24-BB15-B3F832FFDFDE}" destId="{B99155AD-A831-4B6F-AE6C-4ABD5175AF56}" srcOrd="2" destOrd="0" presId="urn:microsoft.com/office/officeart/2005/8/layout/cycle3"/>
    <dgm:cxn modelId="{E9A2A2E7-B833-4574-A55F-4E1AF2DD9D2B}" type="presParOf" srcId="{3D58A5EF-7F10-4C24-BB15-B3F832FFDFDE}" destId="{D002960D-2BC8-41A3-B388-EA7C77CA9BE5}" srcOrd="3" destOrd="0" presId="urn:microsoft.com/office/officeart/2005/8/layout/cycle3"/>
    <dgm:cxn modelId="{D4230A50-8C9B-4F95-9E26-F9A464BED950}" type="presParOf" srcId="{3D58A5EF-7F10-4C24-BB15-B3F832FFDFDE}" destId="{4B502C43-3495-4CFA-99AF-34CB719F9F9E}" srcOrd="4" destOrd="0" presId="urn:microsoft.com/office/officeart/2005/8/layout/cycle3"/>
    <dgm:cxn modelId="{20CBE41C-71AD-40FE-A262-3FD5C99BFF6B}" type="presParOf" srcId="{3D58A5EF-7F10-4C24-BB15-B3F832FFDFDE}" destId="{079A6641-ADA7-4214-BE2C-3A26667B6C5E}" srcOrd="5" destOrd="0" presId="urn:microsoft.com/office/officeart/2005/8/layout/cycle3"/>
    <dgm:cxn modelId="{0AD974CA-8FC6-4F7C-92ED-D4254E89D3EA}" type="presParOf" srcId="{3D58A5EF-7F10-4C24-BB15-B3F832FFDFDE}" destId="{BA528A7A-768B-4C9F-A37C-959F26658C80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C7E32A-CA4C-4755-996A-490C7148AE66}" type="doc">
      <dgm:prSet loTypeId="urn:microsoft.com/office/officeart/2005/8/layout/lProcess2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HN"/>
        </a:p>
      </dgm:t>
    </dgm:pt>
    <dgm:pt modelId="{5BBBB7BD-256D-40AF-BF3D-F81ED3F76471}">
      <dgm:prSet phldrT="[Texto]"/>
      <dgm:spPr/>
      <dgm:t>
        <a:bodyPr/>
        <a:lstStyle/>
        <a:p>
          <a:r>
            <a:rPr lang="es-US" dirty="0" smtClean="0"/>
            <a:t>PLAN DE ESTUDIOS</a:t>
          </a:r>
        </a:p>
        <a:p>
          <a:r>
            <a:rPr lang="es-US" dirty="0" smtClean="0"/>
            <a:t>AREA: MATEMÁTICAS  </a:t>
          </a:r>
          <a:endParaRPr lang="es-HN" dirty="0"/>
        </a:p>
      </dgm:t>
    </dgm:pt>
    <dgm:pt modelId="{7F295B3A-1AF8-4CD7-B767-9397195F6825}" type="parTrans" cxnId="{258122D5-1163-4BBE-8E88-0CD93158C0A8}">
      <dgm:prSet/>
      <dgm:spPr/>
      <dgm:t>
        <a:bodyPr/>
        <a:lstStyle/>
        <a:p>
          <a:endParaRPr lang="es-HN"/>
        </a:p>
      </dgm:t>
    </dgm:pt>
    <dgm:pt modelId="{7BD342A0-B4EC-4442-818A-12302908D621}" type="sibTrans" cxnId="{258122D5-1163-4BBE-8E88-0CD93158C0A8}">
      <dgm:prSet/>
      <dgm:spPr/>
      <dgm:t>
        <a:bodyPr/>
        <a:lstStyle/>
        <a:p>
          <a:endParaRPr lang="es-HN"/>
        </a:p>
      </dgm:t>
    </dgm:pt>
    <dgm:pt modelId="{53330146-A0F8-40CE-9744-88F6926F3407}">
      <dgm:prSet phldrT="[Texto]" custT="1"/>
      <dgm:spPr/>
      <dgm:t>
        <a:bodyPr vert="horz"/>
        <a:lstStyle/>
        <a:p>
          <a:r>
            <a:rPr lang="es-US" sz="2800" dirty="0" smtClean="0"/>
            <a:t>GEOMETRÍA</a:t>
          </a:r>
          <a:endParaRPr lang="es-HN" sz="2800" dirty="0"/>
        </a:p>
      </dgm:t>
    </dgm:pt>
    <dgm:pt modelId="{CEBDA7A8-2F19-4C6C-B456-9E46EE245482}" type="parTrans" cxnId="{856640A3-FFEE-496C-A566-DF21BB8FF942}">
      <dgm:prSet/>
      <dgm:spPr/>
      <dgm:t>
        <a:bodyPr/>
        <a:lstStyle/>
        <a:p>
          <a:endParaRPr lang="es-HN"/>
        </a:p>
      </dgm:t>
    </dgm:pt>
    <dgm:pt modelId="{7B230E14-61AA-495B-AF03-596C77D6C518}" type="sibTrans" cxnId="{856640A3-FFEE-496C-A566-DF21BB8FF942}">
      <dgm:prSet/>
      <dgm:spPr/>
      <dgm:t>
        <a:bodyPr/>
        <a:lstStyle/>
        <a:p>
          <a:endParaRPr lang="es-HN"/>
        </a:p>
      </dgm:t>
    </dgm:pt>
    <dgm:pt modelId="{D542671C-7376-4F22-8D3C-3636E0E8B0F3}">
      <dgm:prSet phldrT="[Texto]" custT="1"/>
      <dgm:spPr/>
      <dgm:t>
        <a:bodyPr vert="horz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US" sz="12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US" sz="2800" dirty="0" smtClean="0"/>
            <a:t>MATEMÁTICA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US" sz="2800" dirty="0" smtClean="0"/>
            <a:t>ARITMÉTICA </a:t>
          </a:r>
          <a:endParaRPr lang="es-HN" sz="2800" dirty="0" smtClean="0"/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HN" sz="1200" dirty="0"/>
        </a:p>
      </dgm:t>
    </dgm:pt>
    <dgm:pt modelId="{BCC58DC4-4F01-4648-BDB8-EA7D29381A50}" type="parTrans" cxnId="{8230683D-83BC-47D0-A60B-7C122AB7DD31}">
      <dgm:prSet/>
      <dgm:spPr/>
      <dgm:t>
        <a:bodyPr/>
        <a:lstStyle/>
        <a:p>
          <a:endParaRPr lang="es-HN"/>
        </a:p>
      </dgm:t>
    </dgm:pt>
    <dgm:pt modelId="{72C8E81F-CD79-4D5A-B554-014F8A2DFD0A}" type="sibTrans" cxnId="{8230683D-83BC-47D0-A60B-7C122AB7DD31}">
      <dgm:prSet/>
      <dgm:spPr/>
      <dgm:t>
        <a:bodyPr/>
        <a:lstStyle/>
        <a:p>
          <a:endParaRPr lang="es-HN"/>
        </a:p>
      </dgm:t>
    </dgm:pt>
    <dgm:pt modelId="{629E89E6-E3C1-4E21-B8B1-32A06AFA047C}">
      <dgm:prSet phldrT="[Texto]"/>
      <dgm:spPr/>
      <dgm:t>
        <a:bodyPr/>
        <a:lstStyle/>
        <a:p>
          <a:r>
            <a:rPr lang="es-US" dirty="0" smtClean="0"/>
            <a:t>CNB </a:t>
          </a:r>
        </a:p>
        <a:p>
          <a:r>
            <a:rPr lang="es-US" dirty="0" smtClean="0"/>
            <a:t>I Y II CICLO</a:t>
          </a:r>
          <a:endParaRPr lang="es-HN" dirty="0"/>
        </a:p>
      </dgm:t>
    </dgm:pt>
    <dgm:pt modelId="{3C8A9813-3B25-439C-BC0E-8BFD73DFA9AF}" type="parTrans" cxnId="{290C56BA-2C19-44C8-94A6-84D5690C6DE3}">
      <dgm:prSet/>
      <dgm:spPr/>
      <dgm:t>
        <a:bodyPr/>
        <a:lstStyle/>
        <a:p>
          <a:endParaRPr lang="es-HN"/>
        </a:p>
      </dgm:t>
    </dgm:pt>
    <dgm:pt modelId="{4D668B42-22B0-461F-B885-A621A98B0009}" type="sibTrans" cxnId="{290C56BA-2C19-44C8-94A6-84D5690C6DE3}">
      <dgm:prSet/>
      <dgm:spPr/>
      <dgm:t>
        <a:bodyPr/>
        <a:lstStyle/>
        <a:p>
          <a:endParaRPr lang="es-HN"/>
        </a:p>
      </dgm:t>
    </dgm:pt>
    <dgm:pt modelId="{B17A8871-FB6C-412C-8E9F-EE1505358D49}">
      <dgm:prSet phldrT="[Texto]" custT="1"/>
      <dgm:spPr/>
      <dgm:t>
        <a:bodyPr/>
        <a:lstStyle/>
        <a:p>
          <a:r>
            <a:rPr lang="es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ESTADÍSTICA </a:t>
          </a:r>
          <a:endParaRPr lang="es-HN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3FDB30-5629-4A2E-9133-D42419CB2CC2}" type="parTrans" cxnId="{E6A3859E-2E34-4632-A9A2-F4E049EDD75D}">
      <dgm:prSet/>
      <dgm:spPr/>
      <dgm:t>
        <a:bodyPr/>
        <a:lstStyle/>
        <a:p>
          <a:endParaRPr lang="es-HN"/>
        </a:p>
      </dgm:t>
    </dgm:pt>
    <dgm:pt modelId="{F7E7C8C5-9AFD-4106-AD99-C6DF1CAE7E3B}" type="sibTrans" cxnId="{E6A3859E-2E34-4632-A9A2-F4E049EDD75D}">
      <dgm:prSet/>
      <dgm:spPr/>
      <dgm:t>
        <a:bodyPr/>
        <a:lstStyle/>
        <a:p>
          <a:endParaRPr lang="es-HN"/>
        </a:p>
      </dgm:t>
    </dgm:pt>
    <dgm:pt modelId="{CDA560E0-ADDD-40AD-BE30-91B71E081C87}">
      <dgm:prSet phldrT="[Texto]"/>
      <dgm:spPr/>
      <dgm:t>
        <a:bodyPr/>
        <a:lstStyle/>
        <a:p>
          <a:r>
            <a:rPr lang="es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GEOMETRÍA</a:t>
          </a:r>
          <a:r>
            <a:rPr lang="es-US" dirty="0" smtClean="0"/>
            <a:t> </a:t>
          </a:r>
          <a:endParaRPr lang="es-HN" dirty="0"/>
        </a:p>
      </dgm:t>
    </dgm:pt>
    <dgm:pt modelId="{65D8F831-23EC-4178-BB14-7453A2B40CC6}" type="parTrans" cxnId="{A0FFCCA4-1F9F-46F3-9FB1-C8133F9401FF}">
      <dgm:prSet/>
      <dgm:spPr/>
      <dgm:t>
        <a:bodyPr/>
        <a:lstStyle/>
        <a:p>
          <a:endParaRPr lang="es-HN"/>
        </a:p>
      </dgm:t>
    </dgm:pt>
    <dgm:pt modelId="{317F5EEF-BE62-4B00-B3EB-C7CCAB080F7D}" type="sibTrans" cxnId="{A0FFCCA4-1F9F-46F3-9FB1-C8133F9401FF}">
      <dgm:prSet/>
      <dgm:spPr/>
      <dgm:t>
        <a:bodyPr/>
        <a:lstStyle/>
        <a:p>
          <a:endParaRPr lang="es-HN"/>
        </a:p>
      </dgm:t>
    </dgm:pt>
    <dgm:pt modelId="{94262E69-9926-475B-A1AA-BB98873AF6A4}">
      <dgm:prSet phldrT="[Texto]" custT="1"/>
      <dgm:spPr/>
      <dgm:t>
        <a:bodyPr/>
        <a:lstStyle/>
        <a:p>
          <a:r>
            <a:rPr lang="es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NÚMEROSY OPERACIONES </a:t>
          </a:r>
        </a:p>
        <a:p>
          <a:r>
            <a:rPr lang="es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MEDIDAS</a:t>
          </a:r>
          <a:endParaRPr lang="es-HN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E5001B-D3E9-467D-B94A-3E8FF449AA2F}" type="parTrans" cxnId="{2FC1FD65-4A3B-475A-9AFF-0FCB59E539C5}">
      <dgm:prSet/>
      <dgm:spPr/>
      <dgm:t>
        <a:bodyPr/>
        <a:lstStyle/>
        <a:p>
          <a:endParaRPr lang="es-HN"/>
        </a:p>
      </dgm:t>
    </dgm:pt>
    <dgm:pt modelId="{6BB727F2-8EF6-4518-BE6F-286ED0E9EEF1}" type="sibTrans" cxnId="{2FC1FD65-4A3B-475A-9AFF-0FCB59E539C5}">
      <dgm:prSet/>
      <dgm:spPr/>
      <dgm:t>
        <a:bodyPr/>
        <a:lstStyle/>
        <a:p>
          <a:endParaRPr lang="es-HN"/>
        </a:p>
      </dgm:t>
    </dgm:pt>
    <dgm:pt modelId="{08A1DEE2-063B-4941-A5C6-46728BF8459C}">
      <dgm:prSet/>
      <dgm:spPr/>
      <dgm:t>
        <a:bodyPr/>
        <a:lstStyle/>
        <a:p>
          <a:r>
            <a:rPr lang="es-US" dirty="0" smtClean="0"/>
            <a:t> </a:t>
          </a:r>
          <a:r>
            <a:rPr lang="es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ÁLGEBRA </a:t>
          </a:r>
          <a:endParaRPr lang="es-HN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3060E-42B8-4F86-A889-D73B46F7E160}" type="parTrans" cxnId="{D3AA9241-7052-4723-92D3-36A48B3CF951}">
      <dgm:prSet/>
      <dgm:spPr/>
      <dgm:t>
        <a:bodyPr/>
        <a:lstStyle/>
        <a:p>
          <a:endParaRPr lang="es-HN"/>
        </a:p>
      </dgm:t>
    </dgm:pt>
    <dgm:pt modelId="{03B4534C-F623-4079-98B2-9FCF65794834}" type="sibTrans" cxnId="{D3AA9241-7052-4723-92D3-36A48B3CF951}">
      <dgm:prSet/>
      <dgm:spPr/>
      <dgm:t>
        <a:bodyPr/>
        <a:lstStyle/>
        <a:p>
          <a:endParaRPr lang="es-HN"/>
        </a:p>
      </dgm:t>
    </dgm:pt>
    <dgm:pt modelId="{550875B1-056D-4AC4-8211-9759B6D00144}">
      <dgm:prSet custT="1"/>
      <dgm:spPr/>
      <dgm:t>
        <a:bodyPr vert="horz"/>
        <a:lstStyle/>
        <a:p>
          <a:r>
            <a:rPr lang="es-US" sz="2000" dirty="0" smtClean="0"/>
            <a:t>ESTADÍSTICA APLICADA A LA EDUACIÓN </a:t>
          </a:r>
          <a:endParaRPr lang="es-HN" sz="2000" dirty="0"/>
        </a:p>
      </dgm:t>
    </dgm:pt>
    <dgm:pt modelId="{52F76414-F263-4A76-A9AB-1D66CB7E0502}" type="parTrans" cxnId="{C4040109-5437-4A17-B6D6-7E95DA95F2FB}">
      <dgm:prSet/>
      <dgm:spPr/>
      <dgm:t>
        <a:bodyPr/>
        <a:lstStyle/>
        <a:p>
          <a:endParaRPr lang="es-HN"/>
        </a:p>
      </dgm:t>
    </dgm:pt>
    <dgm:pt modelId="{D1B0099A-3A2C-4B6C-B473-9FAE0786F70B}" type="sibTrans" cxnId="{C4040109-5437-4A17-B6D6-7E95DA95F2FB}">
      <dgm:prSet/>
      <dgm:spPr/>
      <dgm:t>
        <a:bodyPr/>
        <a:lstStyle/>
        <a:p>
          <a:endParaRPr lang="es-HN"/>
        </a:p>
      </dgm:t>
    </dgm:pt>
    <dgm:pt modelId="{0ACAE889-930E-4F43-8DAE-C2C5AAA56E32}">
      <dgm:prSet custT="1"/>
      <dgm:spPr/>
      <dgm:t>
        <a:bodyPr vert="horz"/>
        <a:lstStyle/>
        <a:p>
          <a:r>
            <a:rPr lang="es-US" sz="3200" dirty="0" smtClean="0"/>
            <a:t> ÁLGEBRA </a:t>
          </a:r>
          <a:endParaRPr lang="es-HN" sz="3200" dirty="0"/>
        </a:p>
      </dgm:t>
    </dgm:pt>
    <dgm:pt modelId="{37598DE0-8B3C-46E4-A85A-3A3648091531}" type="parTrans" cxnId="{47B13ECA-215E-442B-BF4D-27893C4A81C4}">
      <dgm:prSet/>
      <dgm:spPr/>
      <dgm:t>
        <a:bodyPr/>
        <a:lstStyle/>
        <a:p>
          <a:endParaRPr lang="es-HN"/>
        </a:p>
      </dgm:t>
    </dgm:pt>
    <dgm:pt modelId="{594CCD74-A1AA-4A64-BF2A-5C9362953D6F}" type="sibTrans" cxnId="{47B13ECA-215E-442B-BF4D-27893C4A81C4}">
      <dgm:prSet/>
      <dgm:spPr/>
      <dgm:t>
        <a:bodyPr/>
        <a:lstStyle/>
        <a:p>
          <a:endParaRPr lang="es-HN"/>
        </a:p>
      </dgm:t>
    </dgm:pt>
    <dgm:pt modelId="{310AFAB9-3022-42B6-B7EA-EDFBFD0D0A5D}" type="pres">
      <dgm:prSet presAssocID="{98C7E32A-CA4C-4755-996A-490C7148AE6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2840D2BE-C7C1-4CC7-AA39-F5F13187B0CC}" type="pres">
      <dgm:prSet presAssocID="{5BBBB7BD-256D-40AF-BF3D-F81ED3F76471}" presName="compNode" presStyleCnt="0"/>
      <dgm:spPr/>
    </dgm:pt>
    <dgm:pt modelId="{C5171272-040B-429B-AC10-A9864F997017}" type="pres">
      <dgm:prSet presAssocID="{5BBBB7BD-256D-40AF-BF3D-F81ED3F76471}" presName="aNode" presStyleLbl="bgShp" presStyleIdx="0" presStyleCnt="2" custLinFactNeighborX="-20128" custLinFactNeighborY="-309"/>
      <dgm:spPr/>
      <dgm:t>
        <a:bodyPr/>
        <a:lstStyle/>
        <a:p>
          <a:endParaRPr lang="es-HN"/>
        </a:p>
      </dgm:t>
    </dgm:pt>
    <dgm:pt modelId="{7DABADD9-3F55-41FB-B3DC-F0DF4A6FD387}" type="pres">
      <dgm:prSet presAssocID="{5BBBB7BD-256D-40AF-BF3D-F81ED3F76471}" presName="textNode" presStyleLbl="bgShp" presStyleIdx="0" presStyleCnt="2"/>
      <dgm:spPr/>
      <dgm:t>
        <a:bodyPr/>
        <a:lstStyle/>
        <a:p>
          <a:endParaRPr lang="es-HN"/>
        </a:p>
      </dgm:t>
    </dgm:pt>
    <dgm:pt modelId="{B484A145-4314-4FB2-B669-01EAE3BE3544}" type="pres">
      <dgm:prSet presAssocID="{5BBBB7BD-256D-40AF-BF3D-F81ED3F76471}" presName="compChildNode" presStyleCnt="0"/>
      <dgm:spPr/>
    </dgm:pt>
    <dgm:pt modelId="{19354B7D-372F-4DAB-A1DB-7AF55532D5E1}" type="pres">
      <dgm:prSet presAssocID="{5BBBB7BD-256D-40AF-BF3D-F81ED3F76471}" presName="theInnerList" presStyleCnt="0"/>
      <dgm:spPr/>
    </dgm:pt>
    <dgm:pt modelId="{0EC6E0D7-6960-4BD8-A371-A6F52750E9A5}" type="pres">
      <dgm:prSet presAssocID="{D542671C-7376-4F22-8D3C-3636E0E8B0F3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4A0EE076-01D4-4EC6-B46A-301BF8ACE933}" type="pres">
      <dgm:prSet presAssocID="{D542671C-7376-4F22-8D3C-3636E0E8B0F3}" presName="aSpace2" presStyleCnt="0"/>
      <dgm:spPr/>
    </dgm:pt>
    <dgm:pt modelId="{2091FC38-DCF9-4FF5-A39E-C4454DC505AE}" type="pres">
      <dgm:prSet presAssocID="{550875B1-056D-4AC4-8211-9759B6D00144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7C6D42CF-2B4A-4455-9CE8-B2A8E4F1EF9C}" type="pres">
      <dgm:prSet presAssocID="{550875B1-056D-4AC4-8211-9759B6D00144}" presName="aSpace2" presStyleCnt="0"/>
      <dgm:spPr/>
    </dgm:pt>
    <dgm:pt modelId="{AEF8D935-2C65-40E7-8C8A-993C21AAE7AA}" type="pres">
      <dgm:prSet presAssocID="{0ACAE889-930E-4F43-8DAE-C2C5AAA56E32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8FD4F8B9-30E5-4303-954B-A36F0160AE71}" type="pres">
      <dgm:prSet presAssocID="{0ACAE889-930E-4F43-8DAE-C2C5AAA56E32}" presName="aSpace2" presStyleCnt="0"/>
      <dgm:spPr/>
    </dgm:pt>
    <dgm:pt modelId="{386CC461-D3FB-49C6-B2DE-9218B48AC06E}" type="pres">
      <dgm:prSet presAssocID="{53330146-A0F8-40CE-9744-88F6926F3407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CFF6E492-5E65-4A09-B3E3-E7F5FB850745}" type="pres">
      <dgm:prSet presAssocID="{5BBBB7BD-256D-40AF-BF3D-F81ED3F76471}" presName="aSpace" presStyleCnt="0"/>
      <dgm:spPr/>
    </dgm:pt>
    <dgm:pt modelId="{8BF5B054-9862-44F6-BF42-FE3604E341E6}" type="pres">
      <dgm:prSet presAssocID="{629E89E6-E3C1-4E21-B8B1-32A06AFA047C}" presName="compNode" presStyleCnt="0"/>
      <dgm:spPr/>
    </dgm:pt>
    <dgm:pt modelId="{606FDE4D-7FAC-4193-B93E-B00F4958FF5C}" type="pres">
      <dgm:prSet presAssocID="{629E89E6-E3C1-4E21-B8B1-32A06AFA047C}" presName="aNode" presStyleLbl="bgShp" presStyleIdx="1" presStyleCnt="2"/>
      <dgm:spPr/>
      <dgm:t>
        <a:bodyPr/>
        <a:lstStyle/>
        <a:p>
          <a:endParaRPr lang="es-HN"/>
        </a:p>
      </dgm:t>
    </dgm:pt>
    <dgm:pt modelId="{745F2BC0-90CA-4ABA-A8E3-6DD9C0177AD2}" type="pres">
      <dgm:prSet presAssocID="{629E89E6-E3C1-4E21-B8B1-32A06AFA047C}" presName="textNode" presStyleLbl="bgShp" presStyleIdx="1" presStyleCnt="2"/>
      <dgm:spPr/>
      <dgm:t>
        <a:bodyPr/>
        <a:lstStyle/>
        <a:p>
          <a:endParaRPr lang="es-HN"/>
        </a:p>
      </dgm:t>
    </dgm:pt>
    <dgm:pt modelId="{C17B14E7-F6EA-4B81-846F-90AB53346327}" type="pres">
      <dgm:prSet presAssocID="{629E89E6-E3C1-4E21-B8B1-32A06AFA047C}" presName="compChildNode" presStyleCnt="0"/>
      <dgm:spPr/>
    </dgm:pt>
    <dgm:pt modelId="{E12DE568-A999-41DF-859E-1E3E67AD154F}" type="pres">
      <dgm:prSet presAssocID="{629E89E6-E3C1-4E21-B8B1-32A06AFA047C}" presName="theInnerList" presStyleCnt="0"/>
      <dgm:spPr/>
    </dgm:pt>
    <dgm:pt modelId="{D9AF8182-EDD4-49F4-A4C3-CCBAE72B705F}" type="pres">
      <dgm:prSet presAssocID="{94262E69-9926-475B-A1AA-BB98873AF6A4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D8A3A3CB-E5AF-4F56-8C11-E7C17979011E}" type="pres">
      <dgm:prSet presAssocID="{94262E69-9926-475B-A1AA-BB98873AF6A4}" presName="aSpace2" presStyleCnt="0"/>
      <dgm:spPr/>
    </dgm:pt>
    <dgm:pt modelId="{FD50AF52-AAED-4647-BB64-1A378832E82C}" type="pres">
      <dgm:prSet presAssocID="{B17A8871-FB6C-412C-8E9F-EE1505358D49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2DB3308F-FB7F-40B8-AD6B-EB1B9D2AAFBF}" type="pres">
      <dgm:prSet presAssocID="{B17A8871-FB6C-412C-8E9F-EE1505358D49}" presName="aSpace2" presStyleCnt="0"/>
      <dgm:spPr/>
    </dgm:pt>
    <dgm:pt modelId="{543AA6DA-8CAA-487B-8113-68D09197D77F}" type="pres">
      <dgm:prSet presAssocID="{08A1DEE2-063B-4941-A5C6-46728BF8459C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D2587818-5B21-40C4-AD77-82B6E8F33AED}" type="pres">
      <dgm:prSet presAssocID="{08A1DEE2-063B-4941-A5C6-46728BF8459C}" presName="aSpace2" presStyleCnt="0"/>
      <dgm:spPr/>
    </dgm:pt>
    <dgm:pt modelId="{F040D6B4-4CF0-4B7D-8E07-7B8453F7F957}" type="pres">
      <dgm:prSet presAssocID="{CDA560E0-ADDD-40AD-BE30-91B71E081C87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A0FFCCA4-1F9F-46F3-9FB1-C8133F9401FF}" srcId="{629E89E6-E3C1-4E21-B8B1-32A06AFA047C}" destId="{CDA560E0-ADDD-40AD-BE30-91B71E081C87}" srcOrd="3" destOrd="0" parTransId="{65D8F831-23EC-4178-BB14-7453A2B40CC6}" sibTransId="{317F5EEF-BE62-4B00-B3EB-C7CCAB080F7D}"/>
    <dgm:cxn modelId="{84DC0861-64B7-44E5-B932-01F18E18DC18}" type="presOf" srcId="{CDA560E0-ADDD-40AD-BE30-91B71E081C87}" destId="{F040D6B4-4CF0-4B7D-8E07-7B8453F7F957}" srcOrd="0" destOrd="0" presId="urn:microsoft.com/office/officeart/2005/8/layout/lProcess2"/>
    <dgm:cxn modelId="{E6A3859E-2E34-4632-A9A2-F4E049EDD75D}" srcId="{629E89E6-E3C1-4E21-B8B1-32A06AFA047C}" destId="{B17A8871-FB6C-412C-8E9F-EE1505358D49}" srcOrd="1" destOrd="0" parTransId="{D23FDB30-5629-4A2E-9133-D42419CB2CC2}" sibTransId="{F7E7C8C5-9AFD-4106-AD99-C6DF1CAE7E3B}"/>
    <dgm:cxn modelId="{F35BE6ED-68BA-4D03-B186-49BB66B3FB6D}" type="presOf" srcId="{08A1DEE2-063B-4941-A5C6-46728BF8459C}" destId="{543AA6DA-8CAA-487B-8113-68D09197D77F}" srcOrd="0" destOrd="0" presId="urn:microsoft.com/office/officeart/2005/8/layout/lProcess2"/>
    <dgm:cxn modelId="{8230683D-83BC-47D0-A60B-7C122AB7DD31}" srcId="{5BBBB7BD-256D-40AF-BF3D-F81ED3F76471}" destId="{D542671C-7376-4F22-8D3C-3636E0E8B0F3}" srcOrd="0" destOrd="0" parTransId="{BCC58DC4-4F01-4648-BDB8-EA7D29381A50}" sibTransId="{72C8E81F-CD79-4D5A-B554-014F8A2DFD0A}"/>
    <dgm:cxn modelId="{558D92DD-62FC-490C-9FE6-31D38E8EA9F6}" type="presOf" srcId="{0ACAE889-930E-4F43-8DAE-C2C5AAA56E32}" destId="{AEF8D935-2C65-40E7-8C8A-993C21AAE7AA}" srcOrd="0" destOrd="0" presId="urn:microsoft.com/office/officeart/2005/8/layout/lProcess2"/>
    <dgm:cxn modelId="{38E5CC31-AAD3-4990-9BC5-F20DE4EDBD2F}" type="presOf" srcId="{53330146-A0F8-40CE-9744-88F6926F3407}" destId="{386CC461-D3FB-49C6-B2DE-9218B48AC06E}" srcOrd="0" destOrd="0" presId="urn:microsoft.com/office/officeart/2005/8/layout/lProcess2"/>
    <dgm:cxn modelId="{C8990DBD-0E21-4517-A4A9-2C60EE323898}" type="presOf" srcId="{629E89E6-E3C1-4E21-B8B1-32A06AFA047C}" destId="{745F2BC0-90CA-4ABA-A8E3-6DD9C0177AD2}" srcOrd="1" destOrd="0" presId="urn:microsoft.com/office/officeart/2005/8/layout/lProcess2"/>
    <dgm:cxn modelId="{3D874AC0-9864-4AFB-924D-3362BFB71A5A}" type="presOf" srcId="{5BBBB7BD-256D-40AF-BF3D-F81ED3F76471}" destId="{7DABADD9-3F55-41FB-B3DC-F0DF4A6FD387}" srcOrd="1" destOrd="0" presId="urn:microsoft.com/office/officeart/2005/8/layout/lProcess2"/>
    <dgm:cxn modelId="{D3AA9241-7052-4723-92D3-36A48B3CF951}" srcId="{629E89E6-E3C1-4E21-B8B1-32A06AFA047C}" destId="{08A1DEE2-063B-4941-A5C6-46728BF8459C}" srcOrd="2" destOrd="0" parTransId="{AE43060E-42B8-4F86-A889-D73B46F7E160}" sibTransId="{03B4534C-F623-4079-98B2-9FCF65794834}"/>
    <dgm:cxn modelId="{8114BBE8-AE80-46BF-8E27-7F2528EF2453}" type="presOf" srcId="{94262E69-9926-475B-A1AA-BB98873AF6A4}" destId="{D9AF8182-EDD4-49F4-A4C3-CCBAE72B705F}" srcOrd="0" destOrd="0" presId="urn:microsoft.com/office/officeart/2005/8/layout/lProcess2"/>
    <dgm:cxn modelId="{290C56BA-2C19-44C8-94A6-84D5690C6DE3}" srcId="{98C7E32A-CA4C-4755-996A-490C7148AE66}" destId="{629E89E6-E3C1-4E21-B8B1-32A06AFA047C}" srcOrd="1" destOrd="0" parTransId="{3C8A9813-3B25-439C-BC0E-8BFD73DFA9AF}" sibTransId="{4D668B42-22B0-461F-B885-A621A98B0009}"/>
    <dgm:cxn modelId="{47A65B3E-1CFA-4781-8699-21A685A61EA4}" type="presOf" srcId="{B17A8871-FB6C-412C-8E9F-EE1505358D49}" destId="{FD50AF52-AAED-4647-BB64-1A378832E82C}" srcOrd="0" destOrd="0" presId="urn:microsoft.com/office/officeart/2005/8/layout/lProcess2"/>
    <dgm:cxn modelId="{658A5038-EA6D-42BB-97A3-47B04E61B655}" type="presOf" srcId="{98C7E32A-CA4C-4755-996A-490C7148AE66}" destId="{310AFAB9-3022-42B6-B7EA-EDFBFD0D0A5D}" srcOrd="0" destOrd="0" presId="urn:microsoft.com/office/officeart/2005/8/layout/lProcess2"/>
    <dgm:cxn modelId="{263372E9-D5B7-4CDD-977B-6C8E9D56B6D6}" type="presOf" srcId="{D542671C-7376-4F22-8D3C-3636E0E8B0F3}" destId="{0EC6E0D7-6960-4BD8-A371-A6F52750E9A5}" srcOrd="0" destOrd="0" presId="urn:microsoft.com/office/officeart/2005/8/layout/lProcess2"/>
    <dgm:cxn modelId="{47B13ECA-215E-442B-BF4D-27893C4A81C4}" srcId="{5BBBB7BD-256D-40AF-BF3D-F81ED3F76471}" destId="{0ACAE889-930E-4F43-8DAE-C2C5AAA56E32}" srcOrd="2" destOrd="0" parTransId="{37598DE0-8B3C-46E4-A85A-3A3648091531}" sibTransId="{594CCD74-A1AA-4A64-BF2A-5C9362953D6F}"/>
    <dgm:cxn modelId="{2FC1FD65-4A3B-475A-9AFF-0FCB59E539C5}" srcId="{629E89E6-E3C1-4E21-B8B1-32A06AFA047C}" destId="{94262E69-9926-475B-A1AA-BB98873AF6A4}" srcOrd="0" destOrd="0" parTransId="{D3E5001B-D3E9-467D-B94A-3E8FF449AA2F}" sibTransId="{6BB727F2-8EF6-4518-BE6F-286ED0E9EEF1}"/>
    <dgm:cxn modelId="{258122D5-1163-4BBE-8E88-0CD93158C0A8}" srcId="{98C7E32A-CA4C-4755-996A-490C7148AE66}" destId="{5BBBB7BD-256D-40AF-BF3D-F81ED3F76471}" srcOrd="0" destOrd="0" parTransId="{7F295B3A-1AF8-4CD7-B767-9397195F6825}" sibTransId="{7BD342A0-B4EC-4442-818A-12302908D621}"/>
    <dgm:cxn modelId="{3A976767-9360-4F97-8B6B-0180C6A28167}" type="presOf" srcId="{550875B1-056D-4AC4-8211-9759B6D00144}" destId="{2091FC38-DCF9-4FF5-A39E-C4454DC505AE}" srcOrd="0" destOrd="0" presId="urn:microsoft.com/office/officeart/2005/8/layout/lProcess2"/>
    <dgm:cxn modelId="{F3BC153B-51F7-47DB-A23E-315A9FBEF60E}" type="presOf" srcId="{5BBBB7BD-256D-40AF-BF3D-F81ED3F76471}" destId="{C5171272-040B-429B-AC10-A9864F997017}" srcOrd="0" destOrd="0" presId="urn:microsoft.com/office/officeart/2005/8/layout/lProcess2"/>
    <dgm:cxn modelId="{11FBA24A-23F6-4C2D-AB2E-B69EF7B32901}" type="presOf" srcId="{629E89E6-E3C1-4E21-B8B1-32A06AFA047C}" destId="{606FDE4D-7FAC-4193-B93E-B00F4958FF5C}" srcOrd="0" destOrd="0" presId="urn:microsoft.com/office/officeart/2005/8/layout/lProcess2"/>
    <dgm:cxn modelId="{C4040109-5437-4A17-B6D6-7E95DA95F2FB}" srcId="{5BBBB7BD-256D-40AF-BF3D-F81ED3F76471}" destId="{550875B1-056D-4AC4-8211-9759B6D00144}" srcOrd="1" destOrd="0" parTransId="{52F76414-F263-4A76-A9AB-1D66CB7E0502}" sibTransId="{D1B0099A-3A2C-4B6C-B473-9FAE0786F70B}"/>
    <dgm:cxn modelId="{856640A3-FFEE-496C-A566-DF21BB8FF942}" srcId="{5BBBB7BD-256D-40AF-BF3D-F81ED3F76471}" destId="{53330146-A0F8-40CE-9744-88F6926F3407}" srcOrd="3" destOrd="0" parTransId="{CEBDA7A8-2F19-4C6C-B456-9E46EE245482}" sibTransId="{7B230E14-61AA-495B-AF03-596C77D6C518}"/>
    <dgm:cxn modelId="{B05BE860-A0BC-4F00-B38B-DD2F0CC2228A}" type="presParOf" srcId="{310AFAB9-3022-42B6-B7EA-EDFBFD0D0A5D}" destId="{2840D2BE-C7C1-4CC7-AA39-F5F13187B0CC}" srcOrd="0" destOrd="0" presId="urn:microsoft.com/office/officeart/2005/8/layout/lProcess2"/>
    <dgm:cxn modelId="{5BEC0A7E-5F9C-4927-A1DE-073B9758DA9A}" type="presParOf" srcId="{2840D2BE-C7C1-4CC7-AA39-F5F13187B0CC}" destId="{C5171272-040B-429B-AC10-A9864F997017}" srcOrd="0" destOrd="0" presId="urn:microsoft.com/office/officeart/2005/8/layout/lProcess2"/>
    <dgm:cxn modelId="{79502D3A-CE28-4E1C-B923-39B3949DD520}" type="presParOf" srcId="{2840D2BE-C7C1-4CC7-AA39-F5F13187B0CC}" destId="{7DABADD9-3F55-41FB-B3DC-F0DF4A6FD387}" srcOrd="1" destOrd="0" presId="urn:microsoft.com/office/officeart/2005/8/layout/lProcess2"/>
    <dgm:cxn modelId="{E2463215-45E0-4BC4-A930-4D2D7973C7DF}" type="presParOf" srcId="{2840D2BE-C7C1-4CC7-AA39-F5F13187B0CC}" destId="{B484A145-4314-4FB2-B669-01EAE3BE3544}" srcOrd="2" destOrd="0" presId="urn:microsoft.com/office/officeart/2005/8/layout/lProcess2"/>
    <dgm:cxn modelId="{067FB1A5-5C55-4B76-9128-B2147BD059B1}" type="presParOf" srcId="{B484A145-4314-4FB2-B669-01EAE3BE3544}" destId="{19354B7D-372F-4DAB-A1DB-7AF55532D5E1}" srcOrd="0" destOrd="0" presId="urn:microsoft.com/office/officeart/2005/8/layout/lProcess2"/>
    <dgm:cxn modelId="{D2C61A70-9CAB-4132-A929-47F71F2BFF40}" type="presParOf" srcId="{19354B7D-372F-4DAB-A1DB-7AF55532D5E1}" destId="{0EC6E0D7-6960-4BD8-A371-A6F52750E9A5}" srcOrd="0" destOrd="0" presId="urn:microsoft.com/office/officeart/2005/8/layout/lProcess2"/>
    <dgm:cxn modelId="{46F13D8E-DF4B-4C40-9D91-2F9D47186D61}" type="presParOf" srcId="{19354B7D-372F-4DAB-A1DB-7AF55532D5E1}" destId="{4A0EE076-01D4-4EC6-B46A-301BF8ACE933}" srcOrd="1" destOrd="0" presId="urn:microsoft.com/office/officeart/2005/8/layout/lProcess2"/>
    <dgm:cxn modelId="{CCE98971-00D0-4DE2-AFBF-AD51851EE7A9}" type="presParOf" srcId="{19354B7D-372F-4DAB-A1DB-7AF55532D5E1}" destId="{2091FC38-DCF9-4FF5-A39E-C4454DC505AE}" srcOrd="2" destOrd="0" presId="urn:microsoft.com/office/officeart/2005/8/layout/lProcess2"/>
    <dgm:cxn modelId="{451291DF-9BD1-47DA-B1A5-3B84A6E00E00}" type="presParOf" srcId="{19354B7D-372F-4DAB-A1DB-7AF55532D5E1}" destId="{7C6D42CF-2B4A-4455-9CE8-B2A8E4F1EF9C}" srcOrd="3" destOrd="0" presId="urn:microsoft.com/office/officeart/2005/8/layout/lProcess2"/>
    <dgm:cxn modelId="{FFFAFAF8-350F-4B6C-B623-23E0052E760C}" type="presParOf" srcId="{19354B7D-372F-4DAB-A1DB-7AF55532D5E1}" destId="{AEF8D935-2C65-40E7-8C8A-993C21AAE7AA}" srcOrd="4" destOrd="0" presId="urn:microsoft.com/office/officeart/2005/8/layout/lProcess2"/>
    <dgm:cxn modelId="{AD578C6A-08D4-48CF-8A40-7A16FA4EB52C}" type="presParOf" srcId="{19354B7D-372F-4DAB-A1DB-7AF55532D5E1}" destId="{8FD4F8B9-30E5-4303-954B-A36F0160AE71}" srcOrd="5" destOrd="0" presId="urn:microsoft.com/office/officeart/2005/8/layout/lProcess2"/>
    <dgm:cxn modelId="{72917178-714E-4E01-91D3-7FFAB64EA5D2}" type="presParOf" srcId="{19354B7D-372F-4DAB-A1DB-7AF55532D5E1}" destId="{386CC461-D3FB-49C6-B2DE-9218B48AC06E}" srcOrd="6" destOrd="0" presId="urn:microsoft.com/office/officeart/2005/8/layout/lProcess2"/>
    <dgm:cxn modelId="{EC09155F-7D0D-4733-B53F-E146E5B5257A}" type="presParOf" srcId="{310AFAB9-3022-42B6-B7EA-EDFBFD0D0A5D}" destId="{CFF6E492-5E65-4A09-B3E3-E7F5FB850745}" srcOrd="1" destOrd="0" presId="urn:microsoft.com/office/officeart/2005/8/layout/lProcess2"/>
    <dgm:cxn modelId="{17047175-0438-43ED-9794-CCD7D5C2951F}" type="presParOf" srcId="{310AFAB9-3022-42B6-B7EA-EDFBFD0D0A5D}" destId="{8BF5B054-9862-44F6-BF42-FE3604E341E6}" srcOrd="2" destOrd="0" presId="urn:microsoft.com/office/officeart/2005/8/layout/lProcess2"/>
    <dgm:cxn modelId="{BEED8350-5D93-4ED7-AF70-0B2593EB1E6A}" type="presParOf" srcId="{8BF5B054-9862-44F6-BF42-FE3604E341E6}" destId="{606FDE4D-7FAC-4193-B93E-B00F4958FF5C}" srcOrd="0" destOrd="0" presId="urn:microsoft.com/office/officeart/2005/8/layout/lProcess2"/>
    <dgm:cxn modelId="{297387C4-4F20-432B-B8AD-8F9EEFEBECD8}" type="presParOf" srcId="{8BF5B054-9862-44F6-BF42-FE3604E341E6}" destId="{745F2BC0-90CA-4ABA-A8E3-6DD9C0177AD2}" srcOrd="1" destOrd="0" presId="urn:microsoft.com/office/officeart/2005/8/layout/lProcess2"/>
    <dgm:cxn modelId="{B1ABD871-EF01-45EC-8BF6-1CB30D935FD8}" type="presParOf" srcId="{8BF5B054-9862-44F6-BF42-FE3604E341E6}" destId="{C17B14E7-F6EA-4B81-846F-90AB53346327}" srcOrd="2" destOrd="0" presId="urn:microsoft.com/office/officeart/2005/8/layout/lProcess2"/>
    <dgm:cxn modelId="{760DE10E-F9B7-48D7-8F60-A1021132CB89}" type="presParOf" srcId="{C17B14E7-F6EA-4B81-846F-90AB53346327}" destId="{E12DE568-A999-41DF-859E-1E3E67AD154F}" srcOrd="0" destOrd="0" presId="urn:microsoft.com/office/officeart/2005/8/layout/lProcess2"/>
    <dgm:cxn modelId="{9DBC01CC-4979-401E-9F81-0DC4856344E1}" type="presParOf" srcId="{E12DE568-A999-41DF-859E-1E3E67AD154F}" destId="{D9AF8182-EDD4-49F4-A4C3-CCBAE72B705F}" srcOrd="0" destOrd="0" presId="urn:microsoft.com/office/officeart/2005/8/layout/lProcess2"/>
    <dgm:cxn modelId="{62E7E79C-61AB-44EB-8A4B-8E008432C57E}" type="presParOf" srcId="{E12DE568-A999-41DF-859E-1E3E67AD154F}" destId="{D8A3A3CB-E5AF-4F56-8C11-E7C17979011E}" srcOrd="1" destOrd="0" presId="urn:microsoft.com/office/officeart/2005/8/layout/lProcess2"/>
    <dgm:cxn modelId="{9313B2C3-95B4-4665-BBD4-BC92D4A8C559}" type="presParOf" srcId="{E12DE568-A999-41DF-859E-1E3E67AD154F}" destId="{FD50AF52-AAED-4647-BB64-1A378832E82C}" srcOrd="2" destOrd="0" presId="urn:microsoft.com/office/officeart/2005/8/layout/lProcess2"/>
    <dgm:cxn modelId="{198153C8-3406-4700-BA56-532BF06D72F9}" type="presParOf" srcId="{E12DE568-A999-41DF-859E-1E3E67AD154F}" destId="{2DB3308F-FB7F-40B8-AD6B-EB1B9D2AAFBF}" srcOrd="3" destOrd="0" presId="urn:microsoft.com/office/officeart/2005/8/layout/lProcess2"/>
    <dgm:cxn modelId="{2DD9FEEF-9D21-4CD1-A95B-C20DA56DF332}" type="presParOf" srcId="{E12DE568-A999-41DF-859E-1E3E67AD154F}" destId="{543AA6DA-8CAA-487B-8113-68D09197D77F}" srcOrd="4" destOrd="0" presId="urn:microsoft.com/office/officeart/2005/8/layout/lProcess2"/>
    <dgm:cxn modelId="{B8B67C6D-2EBF-49DC-A5A0-9DEDFFE48E89}" type="presParOf" srcId="{E12DE568-A999-41DF-859E-1E3E67AD154F}" destId="{D2587818-5B21-40C4-AD77-82B6E8F33AED}" srcOrd="5" destOrd="0" presId="urn:microsoft.com/office/officeart/2005/8/layout/lProcess2"/>
    <dgm:cxn modelId="{A1CD55F5-E64C-4C90-869D-1735900A7A8E}" type="presParOf" srcId="{E12DE568-A999-41DF-859E-1E3E67AD154F}" destId="{F040D6B4-4CF0-4B7D-8E07-7B8453F7F957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052555-D722-4582-B649-40C552FED8ED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HN"/>
        </a:p>
      </dgm:t>
    </dgm:pt>
    <dgm:pt modelId="{09528275-5E88-47BE-B950-0E7896D7DF19}">
      <dgm:prSet phldrT="[Texto]"/>
      <dgm:spPr/>
      <dgm:t>
        <a:bodyPr/>
        <a:lstStyle/>
        <a:p>
          <a:r>
            <a:rPr lang="es-US" dirty="0" smtClean="0"/>
            <a:t>MATEMÁTICAS </a:t>
          </a:r>
          <a:endParaRPr lang="es-HN" dirty="0"/>
        </a:p>
      </dgm:t>
    </dgm:pt>
    <dgm:pt modelId="{F9084D1F-344A-475A-80BA-32469673979C}" type="parTrans" cxnId="{CFD796FA-6221-4842-B3CB-663C1ED736EA}">
      <dgm:prSet/>
      <dgm:spPr/>
      <dgm:t>
        <a:bodyPr/>
        <a:lstStyle/>
        <a:p>
          <a:endParaRPr lang="es-HN"/>
        </a:p>
      </dgm:t>
    </dgm:pt>
    <dgm:pt modelId="{FF89ABA3-2578-474D-B8FF-2C911FB9960D}" type="sibTrans" cxnId="{CFD796FA-6221-4842-B3CB-663C1ED736EA}">
      <dgm:prSet/>
      <dgm:spPr/>
      <dgm:t>
        <a:bodyPr/>
        <a:lstStyle/>
        <a:p>
          <a:endParaRPr lang="es-HN"/>
        </a:p>
      </dgm:t>
    </dgm:pt>
    <dgm:pt modelId="{0C8DB42C-55C9-4594-9797-221A0D1A0601}">
      <dgm:prSet phldrT="[Texto]"/>
      <dgm:spPr/>
      <dgm:t>
        <a:bodyPr/>
        <a:lstStyle/>
        <a:p>
          <a:r>
            <a:rPr lang="es-US" dirty="0" smtClean="0"/>
            <a:t>ARITMÉTICA </a:t>
          </a:r>
          <a:endParaRPr lang="es-HN" dirty="0"/>
        </a:p>
      </dgm:t>
    </dgm:pt>
    <dgm:pt modelId="{66A18383-802B-4229-BCF3-938823E3D96A}" type="parTrans" cxnId="{21BFD9D2-A91F-4165-881B-2A698CA30E88}">
      <dgm:prSet/>
      <dgm:spPr/>
      <dgm:t>
        <a:bodyPr/>
        <a:lstStyle/>
        <a:p>
          <a:endParaRPr lang="es-HN"/>
        </a:p>
      </dgm:t>
    </dgm:pt>
    <dgm:pt modelId="{D7AA3388-0DAE-4DF6-8DC0-FAFC9867B571}" type="sibTrans" cxnId="{21BFD9D2-A91F-4165-881B-2A698CA30E88}">
      <dgm:prSet/>
      <dgm:spPr/>
      <dgm:t>
        <a:bodyPr/>
        <a:lstStyle/>
        <a:p>
          <a:endParaRPr lang="es-HN"/>
        </a:p>
      </dgm:t>
    </dgm:pt>
    <dgm:pt modelId="{CCCBB4F0-2794-4A11-A7BF-C510A1399C90}" type="pres">
      <dgm:prSet presAssocID="{4A052555-D722-4582-B649-40C552FED8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HN"/>
        </a:p>
      </dgm:t>
    </dgm:pt>
    <dgm:pt modelId="{A476E877-BDDD-4D04-9E6C-5B784B16906B}" type="pres">
      <dgm:prSet presAssocID="{09528275-5E88-47BE-B950-0E7896D7DF19}" presName="arrow" presStyleLbl="node1" presStyleIdx="0" presStyleCnt="2" custScaleY="100023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  <dgm:pt modelId="{55A6A14C-2D79-48C0-AEAF-B96C0D1528A2}" type="pres">
      <dgm:prSet presAssocID="{0C8DB42C-55C9-4594-9797-221A0D1A0601}" presName="arrow" presStyleLbl="node1" presStyleIdx="1" presStyleCnt="2" custScaleY="100239">
        <dgm:presLayoutVars>
          <dgm:bulletEnabled val="1"/>
        </dgm:presLayoutVars>
      </dgm:prSet>
      <dgm:spPr/>
      <dgm:t>
        <a:bodyPr/>
        <a:lstStyle/>
        <a:p>
          <a:endParaRPr lang="es-HN"/>
        </a:p>
      </dgm:t>
    </dgm:pt>
  </dgm:ptLst>
  <dgm:cxnLst>
    <dgm:cxn modelId="{464C5DDB-95C9-4C9C-AE34-B129D6B40B82}" type="presOf" srcId="{4A052555-D722-4582-B649-40C552FED8ED}" destId="{CCCBB4F0-2794-4A11-A7BF-C510A1399C90}" srcOrd="0" destOrd="0" presId="urn:microsoft.com/office/officeart/2005/8/layout/arrow5"/>
    <dgm:cxn modelId="{21BFD9D2-A91F-4165-881B-2A698CA30E88}" srcId="{4A052555-D722-4582-B649-40C552FED8ED}" destId="{0C8DB42C-55C9-4594-9797-221A0D1A0601}" srcOrd="1" destOrd="0" parTransId="{66A18383-802B-4229-BCF3-938823E3D96A}" sibTransId="{D7AA3388-0DAE-4DF6-8DC0-FAFC9867B571}"/>
    <dgm:cxn modelId="{CFD796FA-6221-4842-B3CB-663C1ED736EA}" srcId="{4A052555-D722-4582-B649-40C552FED8ED}" destId="{09528275-5E88-47BE-B950-0E7896D7DF19}" srcOrd="0" destOrd="0" parTransId="{F9084D1F-344A-475A-80BA-32469673979C}" sibTransId="{FF89ABA3-2578-474D-B8FF-2C911FB9960D}"/>
    <dgm:cxn modelId="{459D5CF6-656D-4BFD-AF7C-CFA5095EF1BA}" type="presOf" srcId="{09528275-5E88-47BE-B950-0E7896D7DF19}" destId="{A476E877-BDDD-4D04-9E6C-5B784B16906B}" srcOrd="0" destOrd="0" presId="urn:microsoft.com/office/officeart/2005/8/layout/arrow5"/>
    <dgm:cxn modelId="{AC160281-BE26-402B-91AB-A076E35C2869}" type="presOf" srcId="{0C8DB42C-55C9-4594-9797-221A0D1A0601}" destId="{55A6A14C-2D79-48C0-AEAF-B96C0D1528A2}" srcOrd="0" destOrd="0" presId="urn:microsoft.com/office/officeart/2005/8/layout/arrow5"/>
    <dgm:cxn modelId="{18EB66C2-D0E6-4B68-82CF-146B9B2115BF}" type="presParOf" srcId="{CCCBB4F0-2794-4A11-A7BF-C510A1399C90}" destId="{A476E877-BDDD-4D04-9E6C-5B784B16906B}" srcOrd="0" destOrd="0" presId="urn:microsoft.com/office/officeart/2005/8/layout/arrow5"/>
    <dgm:cxn modelId="{EAF5E16B-B3F5-471E-A380-BEA69A5F8C30}" type="presParOf" srcId="{CCCBB4F0-2794-4A11-A7BF-C510A1399C90}" destId="{55A6A14C-2D79-48C0-AEAF-B96C0D1528A2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4DB4D7-313F-4B0B-A017-D7BC9FF0506C}" type="doc">
      <dgm:prSet loTypeId="urn:microsoft.com/office/officeart/2005/8/layout/hierarchy3" loCatId="list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es-HN"/>
        </a:p>
      </dgm:t>
    </dgm:pt>
    <dgm:pt modelId="{231C2933-2002-4693-86EA-B9C599D7D40D}">
      <dgm:prSet phldrT="[Texto]"/>
      <dgm:spPr/>
      <dgm:t>
        <a:bodyPr/>
        <a:lstStyle/>
        <a:p>
          <a:r>
            <a:rPr lang="es-US" dirty="0" smtClean="0"/>
            <a:t>MATEMÁTICAS</a:t>
          </a:r>
          <a:endParaRPr lang="es-HN" dirty="0"/>
        </a:p>
      </dgm:t>
    </dgm:pt>
    <dgm:pt modelId="{B1940BDA-2FC3-4B68-BA2D-7FAA744E2076}" type="parTrans" cxnId="{46E2E8C9-DAD5-4386-A9D5-049EB331E3C4}">
      <dgm:prSet/>
      <dgm:spPr/>
      <dgm:t>
        <a:bodyPr/>
        <a:lstStyle/>
        <a:p>
          <a:endParaRPr lang="es-HN"/>
        </a:p>
      </dgm:t>
    </dgm:pt>
    <dgm:pt modelId="{648547E4-6E4C-46F1-B85A-2DECFBED51AC}" type="sibTrans" cxnId="{46E2E8C9-DAD5-4386-A9D5-049EB331E3C4}">
      <dgm:prSet/>
      <dgm:spPr/>
      <dgm:t>
        <a:bodyPr/>
        <a:lstStyle/>
        <a:p>
          <a:endParaRPr lang="es-HN"/>
        </a:p>
      </dgm:t>
    </dgm:pt>
    <dgm:pt modelId="{1105092D-A64A-4EDA-84AE-78D1D3D0494D}">
      <dgm:prSet phldrT="[Texto]" custT="1"/>
      <dgm:spPr/>
      <dgm:t>
        <a:bodyPr/>
        <a:lstStyle/>
        <a:p>
          <a:r>
            <a:rPr lang="es-US" sz="1800" dirty="0" smtClean="0"/>
            <a:t>ARITMÉTICA </a:t>
          </a:r>
          <a:endParaRPr lang="es-HN" sz="900" dirty="0"/>
        </a:p>
      </dgm:t>
    </dgm:pt>
    <dgm:pt modelId="{A2943BDB-B8DE-4AA1-B88D-9C8BB0C6D73F}" type="parTrans" cxnId="{BE309FFD-E45F-482B-B55D-2D0EA4611B44}">
      <dgm:prSet/>
      <dgm:spPr/>
      <dgm:t>
        <a:bodyPr/>
        <a:lstStyle/>
        <a:p>
          <a:endParaRPr lang="es-HN"/>
        </a:p>
      </dgm:t>
    </dgm:pt>
    <dgm:pt modelId="{81A4D291-ED2B-46BB-BA65-ACE7D0941DDE}" type="sibTrans" cxnId="{BE309FFD-E45F-482B-B55D-2D0EA4611B44}">
      <dgm:prSet/>
      <dgm:spPr/>
      <dgm:t>
        <a:bodyPr/>
        <a:lstStyle/>
        <a:p>
          <a:endParaRPr lang="es-HN" dirty="0"/>
        </a:p>
      </dgm:t>
    </dgm:pt>
    <dgm:pt modelId="{CD3BBF66-E076-4245-A5B9-1ADA5BC5F9EB}">
      <dgm:prSet phldrT="[Texto]"/>
      <dgm:spPr/>
      <dgm:t>
        <a:bodyPr/>
        <a:lstStyle/>
        <a:p>
          <a:r>
            <a:rPr lang="es-US" dirty="0" smtClean="0"/>
            <a:t>DIDÁCTICA </a:t>
          </a:r>
          <a:endParaRPr lang="es-HN" dirty="0"/>
        </a:p>
      </dgm:t>
    </dgm:pt>
    <dgm:pt modelId="{CEB7F30C-7B1F-498E-830D-FB5C3AB76159}" type="parTrans" cxnId="{F10E44E6-5D7E-4F9B-8B22-2D0E43185E2C}">
      <dgm:prSet/>
      <dgm:spPr/>
      <dgm:t>
        <a:bodyPr/>
        <a:lstStyle/>
        <a:p>
          <a:endParaRPr lang="es-HN"/>
        </a:p>
      </dgm:t>
    </dgm:pt>
    <dgm:pt modelId="{12219E3A-8D68-4712-99C7-CE0EDC9C1B2D}" type="sibTrans" cxnId="{F10E44E6-5D7E-4F9B-8B22-2D0E43185E2C}">
      <dgm:prSet/>
      <dgm:spPr/>
      <dgm:t>
        <a:bodyPr/>
        <a:lstStyle/>
        <a:p>
          <a:endParaRPr lang="es-HN" dirty="0"/>
        </a:p>
      </dgm:t>
    </dgm:pt>
    <dgm:pt modelId="{5BF66797-F7C3-494A-9708-855D20D2DE9E}" type="pres">
      <dgm:prSet presAssocID="{614DB4D7-313F-4B0B-A017-D7BC9FF0506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HN"/>
        </a:p>
      </dgm:t>
    </dgm:pt>
    <dgm:pt modelId="{6434A258-F39B-45D4-BCF1-28BA5B71C64D}" type="pres">
      <dgm:prSet presAssocID="{231C2933-2002-4693-86EA-B9C599D7D40D}" presName="root" presStyleCnt="0"/>
      <dgm:spPr/>
    </dgm:pt>
    <dgm:pt modelId="{C64DB086-D631-41F0-B71C-D84F1AFF2D33}" type="pres">
      <dgm:prSet presAssocID="{231C2933-2002-4693-86EA-B9C599D7D40D}" presName="rootComposite" presStyleCnt="0"/>
      <dgm:spPr/>
    </dgm:pt>
    <dgm:pt modelId="{17A5E6F3-1954-4F2D-AEA2-EECDCBE184AD}" type="pres">
      <dgm:prSet presAssocID="{231C2933-2002-4693-86EA-B9C599D7D40D}" presName="rootText" presStyleLbl="node1" presStyleIdx="0" presStyleCnt="3" custLinFactX="-16263" custLinFactNeighborX="-100000" custLinFactNeighborY="-74563"/>
      <dgm:spPr/>
      <dgm:t>
        <a:bodyPr/>
        <a:lstStyle/>
        <a:p>
          <a:endParaRPr lang="es-HN"/>
        </a:p>
      </dgm:t>
    </dgm:pt>
    <dgm:pt modelId="{81D5DA7F-5FB7-4FBC-80E2-CF9823D5C00A}" type="pres">
      <dgm:prSet presAssocID="{231C2933-2002-4693-86EA-B9C599D7D40D}" presName="rootConnector" presStyleLbl="node1" presStyleIdx="0" presStyleCnt="3"/>
      <dgm:spPr/>
      <dgm:t>
        <a:bodyPr/>
        <a:lstStyle/>
        <a:p>
          <a:endParaRPr lang="es-HN"/>
        </a:p>
      </dgm:t>
    </dgm:pt>
    <dgm:pt modelId="{B6C2870A-2D2B-4C8F-BFBD-C265292C4CA3}" type="pres">
      <dgm:prSet presAssocID="{231C2933-2002-4693-86EA-B9C599D7D40D}" presName="childShape" presStyleCnt="0"/>
      <dgm:spPr/>
    </dgm:pt>
    <dgm:pt modelId="{32BB173D-CDA0-4A63-87FC-66150DE116B9}" type="pres">
      <dgm:prSet presAssocID="{1105092D-A64A-4EDA-84AE-78D1D3D0494D}" presName="root" presStyleCnt="0"/>
      <dgm:spPr/>
    </dgm:pt>
    <dgm:pt modelId="{0715522D-AE20-42FF-AE6A-0EEEFEFDA518}" type="pres">
      <dgm:prSet presAssocID="{1105092D-A64A-4EDA-84AE-78D1D3D0494D}" presName="rootComposite" presStyleCnt="0"/>
      <dgm:spPr/>
    </dgm:pt>
    <dgm:pt modelId="{99409130-EE6C-4B80-B1C8-C2E926F1E5C4}" type="pres">
      <dgm:prSet presAssocID="{1105092D-A64A-4EDA-84AE-78D1D3D0494D}" presName="rootText" presStyleLbl="node1" presStyleIdx="1" presStyleCnt="3" custLinFactY="-61276" custLinFactNeighborX="-11103" custLinFactNeighborY="-100000"/>
      <dgm:spPr/>
      <dgm:t>
        <a:bodyPr/>
        <a:lstStyle/>
        <a:p>
          <a:endParaRPr lang="es-HN"/>
        </a:p>
      </dgm:t>
    </dgm:pt>
    <dgm:pt modelId="{9EDA6DD0-D360-4FAE-B70B-FAAB1543FA65}" type="pres">
      <dgm:prSet presAssocID="{1105092D-A64A-4EDA-84AE-78D1D3D0494D}" presName="rootConnector" presStyleLbl="node1" presStyleIdx="1" presStyleCnt="3"/>
      <dgm:spPr/>
      <dgm:t>
        <a:bodyPr/>
        <a:lstStyle/>
        <a:p>
          <a:endParaRPr lang="es-HN"/>
        </a:p>
      </dgm:t>
    </dgm:pt>
    <dgm:pt modelId="{5FB634FD-3E15-4119-AD72-A4424D9DB339}" type="pres">
      <dgm:prSet presAssocID="{1105092D-A64A-4EDA-84AE-78D1D3D0494D}" presName="childShape" presStyleCnt="0"/>
      <dgm:spPr/>
    </dgm:pt>
    <dgm:pt modelId="{E3E94787-E2BE-4375-93E3-374B704F5CFE}" type="pres">
      <dgm:prSet presAssocID="{CD3BBF66-E076-4245-A5B9-1ADA5BC5F9EB}" presName="root" presStyleCnt="0"/>
      <dgm:spPr/>
    </dgm:pt>
    <dgm:pt modelId="{FDEE140F-0643-409C-8A73-279542BF1053}" type="pres">
      <dgm:prSet presAssocID="{CD3BBF66-E076-4245-A5B9-1ADA5BC5F9EB}" presName="rootComposite" presStyleCnt="0"/>
      <dgm:spPr/>
    </dgm:pt>
    <dgm:pt modelId="{5FF44814-B2D4-418F-8FD9-A68470E9C798}" type="pres">
      <dgm:prSet presAssocID="{CD3BBF66-E076-4245-A5B9-1ADA5BC5F9EB}" presName="rootText" presStyleLbl="node1" presStyleIdx="2" presStyleCnt="3" custLinFactY="-84256" custLinFactNeighborX="-29292" custLinFactNeighborY="-100000"/>
      <dgm:spPr/>
      <dgm:t>
        <a:bodyPr/>
        <a:lstStyle/>
        <a:p>
          <a:endParaRPr lang="es-HN"/>
        </a:p>
      </dgm:t>
    </dgm:pt>
    <dgm:pt modelId="{A664B37F-A7F7-4C79-BB83-2441E5F7588B}" type="pres">
      <dgm:prSet presAssocID="{CD3BBF66-E076-4245-A5B9-1ADA5BC5F9EB}" presName="rootConnector" presStyleLbl="node1" presStyleIdx="2" presStyleCnt="3"/>
      <dgm:spPr/>
      <dgm:t>
        <a:bodyPr/>
        <a:lstStyle/>
        <a:p>
          <a:endParaRPr lang="es-HN"/>
        </a:p>
      </dgm:t>
    </dgm:pt>
    <dgm:pt modelId="{5AD73683-5353-4567-B84A-98A5585F7B15}" type="pres">
      <dgm:prSet presAssocID="{CD3BBF66-E076-4245-A5B9-1ADA5BC5F9EB}" presName="childShape" presStyleCnt="0"/>
      <dgm:spPr/>
    </dgm:pt>
  </dgm:ptLst>
  <dgm:cxnLst>
    <dgm:cxn modelId="{5F8B77C6-2185-4E4D-AF2E-78756BE09677}" type="presOf" srcId="{231C2933-2002-4693-86EA-B9C599D7D40D}" destId="{17A5E6F3-1954-4F2D-AEA2-EECDCBE184AD}" srcOrd="0" destOrd="0" presId="urn:microsoft.com/office/officeart/2005/8/layout/hierarchy3"/>
    <dgm:cxn modelId="{AD133C49-A2A5-47E5-9D3B-AC8B42FE45B6}" type="presOf" srcId="{CD3BBF66-E076-4245-A5B9-1ADA5BC5F9EB}" destId="{A664B37F-A7F7-4C79-BB83-2441E5F7588B}" srcOrd="1" destOrd="0" presId="urn:microsoft.com/office/officeart/2005/8/layout/hierarchy3"/>
    <dgm:cxn modelId="{C901032B-5B60-42C9-95D4-9386F72285E0}" type="presOf" srcId="{614DB4D7-313F-4B0B-A017-D7BC9FF0506C}" destId="{5BF66797-F7C3-494A-9708-855D20D2DE9E}" srcOrd="0" destOrd="0" presId="urn:microsoft.com/office/officeart/2005/8/layout/hierarchy3"/>
    <dgm:cxn modelId="{BE309FFD-E45F-482B-B55D-2D0EA4611B44}" srcId="{614DB4D7-313F-4B0B-A017-D7BC9FF0506C}" destId="{1105092D-A64A-4EDA-84AE-78D1D3D0494D}" srcOrd="1" destOrd="0" parTransId="{A2943BDB-B8DE-4AA1-B88D-9C8BB0C6D73F}" sibTransId="{81A4D291-ED2B-46BB-BA65-ACE7D0941DDE}"/>
    <dgm:cxn modelId="{F10E44E6-5D7E-4F9B-8B22-2D0E43185E2C}" srcId="{614DB4D7-313F-4B0B-A017-D7BC9FF0506C}" destId="{CD3BBF66-E076-4245-A5B9-1ADA5BC5F9EB}" srcOrd="2" destOrd="0" parTransId="{CEB7F30C-7B1F-498E-830D-FB5C3AB76159}" sibTransId="{12219E3A-8D68-4712-99C7-CE0EDC9C1B2D}"/>
    <dgm:cxn modelId="{ADF6C78A-3508-41B0-A893-0C7797978244}" type="presOf" srcId="{CD3BBF66-E076-4245-A5B9-1ADA5BC5F9EB}" destId="{5FF44814-B2D4-418F-8FD9-A68470E9C798}" srcOrd="0" destOrd="0" presId="urn:microsoft.com/office/officeart/2005/8/layout/hierarchy3"/>
    <dgm:cxn modelId="{A6028CFC-74BA-4CE9-A69F-86764C46B3CA}" type="presOf" srcId="{1105092D-A64A-4EDA-84AE-78D1D3D0494D}" destId="{9EDA6DD0-D360-4FAE-B70B-FAAB1543FA65}" srcOrd="1" destOrd="0" presId="urn:microsoft.com/office/officeart/2005/8/layout/hierarchy3"/>
    <dgm:cxn modelId="{46E2E8C9-DAD5-4386-A9D5-049EB331E3C4}" srcId="{614DB4D7-313F-4B0B-A017-D7BC9FF0506C}" destId="{231C2933-2002-4693-86EA-B9C599D7D40D}" srcOrd="0" destOrd="0" parTransId="{B1940BDA-2FC3-4B68-BA2D-7FAA744E2076}" sibTransId="{648547E4-6E4C-46F1-B85A-2DECFBED51AC}"/>
    <dgm:cxn modelId="{F872347A-1244-487F-93C9-5427A2914A79}" type="presOf" srcId="{231C2933-2002-4693-86EA-B9C599D7D40D}" destId="{81D5DA7F-5FB7-4FBC-80E2-CF9823D5C00A}" srcOrd="1" destOrd="0" presId="urn:microsoft.com/office/officeart/2005/8/layout/hierarchy3"/>
    <dgm:cxn modelId="{1B7B9B49-50F5-40F0-9DEE-95A5D35F9612}" type="presOf" srcId="{1105092D-A64A-4EDA-84AE-78D1D3D0494D}" destId="{99409130-EE6C-4B80-B1C8-C2E926F1E5C4}" srcOrd="0" destOrd="0" presId="urn:microsoft.com/office/officeart/2005/8/layout/hierarchy3"/>
    <dgm:cxn modelId="{2AF4B7C5-B080-4157-88E5-4F3B6B738757}" type="presParOf" srcId="{5BF66797-F7C3-494A-9708-855D20D2DE9E}" destId="{6434A258-F39B-45D4-BCF1-28BA5B71C64D}" srcOrd="0" destOrd="0" presId="urn:microsoft.com/office/officeart/2005/8/layout/hierarchy3"/>
    <dgm:cxn modelId="{0CDF23D0-1388-4571-808C-5E05080B1431}" type="presParOf" srcId="{6434A258-F39B-45D4-BCF1-28BA5B71C64D}" destId="{C64DB086-D631-41F0-B71C-D84F1AFF2D33}" srcOrd="0" destOrd="0" presId="urn:microsoft.com/office/officeart/2005/8/layout/hierarchy3"/>
    <dgm:cxn modelId="{65DC75A8-A44D-4013-8826-D4BA9BFC58B8}" type="presParOf" srcId="{C64DB086-D631-41F0-B71C-D84F1AFF2D33}" destId="{17A5E6F3-1954-4F2D-AEA2-EECDCBE184AD}" srcOrd="0" destOrd="0" presId="urn:microsoft.com/office/officeart/2005/8/layout/hierarchy3"/>
    <dgm:cxn modelId="{B974DB36-63B5-422F-B4EA-99352AD7006A}" type="presParOf" srcId="{C64DB086-D631-41F0-B71C-D84F1AFF2D33}" destId="{81D5DA7F-5FB7-4FBC-80E2-CF9823D5C00A}" srcOrd="1" destOrd="0" presId="urn:microsoft.com/office/officeart/2005/8/layout/hierarchy3"/>
    <dgm:cxn modelId="{13610599-D3BC-4D95-9CCE-520ADF9C0EAC}" type="presParOf" srcId="{6434A258-F39B-45D4-BCF1-28BA5B71C64D}" destId="{B6C2870A-2D2B-4C8F-BFBD-C265292C4CA3}" srcOrd="1" destOrd="0" presId="urn:microsoft.com/office/officeart/2005/8/layout/hierarchy3"/>
    <dgm:cxn modelId="{096F50AD-C5D1-45B1-BE65-06E7E7DEB9AA}" type="presParOf" srcId="{5BF66797-F7C3-494A-9708-855D20D2DE9E}" destId="{32BB173D-CDA0-4A63-87FC-66150DE116B9}" srcOrd="1" destOrd="0" presId="urn:microsoft.com/office/officeart/2005/8/layout/hierarchy3"/>
    <dgm:cxn modelId="{A7D7C132-29F7-468B-8AD6-E5910A442D87}" type="presParOf" srcId="{32BB173D-CDA0-4A63-87FC-66150DE116B9}" destId="{0715522D-AE20-42FF-AE6A-0EEEFEFDA518}" srcOrd="0" destOrd="0" presId="urn:microsoft.com/office/officeart/2005/8/layout/hierarchy3"/>
    <dgm:cxn modelId="{EE16AEFB-7E12-409C-9B2A-A0C2B2B934E5}" type="presParOf" srcId="{0715522D-AE20-42FF-AE6A-0EEEFEFDA518}" destId="{99409130-EE6C-4B80-B1C8-C2E926F1E5C4}" srcOrd="0" destOrd="0" presId="urn:microsoft.com/office/officeart/2005/8/layout/hierarchy3"/>
    <dgm:cxn modelId="{49A75738-38D2-4F3F-836D-FAA41733E614}" type="presParOf" srcId="{0715522D-AE20-42FF-AE6A-0EEEFEFDA518}" destId="{9EDA6DD0-D360-4FAE-B70B-FAAB1543FA65}" srcOrd="1" destOrd="0" presId="urn:microsoft.com/office/officeart/2005/8/layout/hierarchy3"/>
    <dgm:cxn modelId="{75E50BBA-FB0D-425F-8FCD-1E7EC8C86CA5}" type="presParOf" srcId="{32BB173D-CDA0-4A63-87FC-66150DE116B9}" destId="{5FB634FD-3E15-4119-AD72-A4424D9DB339}" srcOrd="1" destOrd="0" presId="urn:microsoft.com/office/officeart/2005/8/layout/hierarchy3"/>
    <dgm:cxn modelId="{5E790ACC-558B-40B7-A20E-AAF10209F18F}" type="presParOf" srcId="{5BF66797-F7C3-494A-9708-855D20D2DE9E}" destId="{E3E94787-E2BE-4375-93E3-374B704F5CFE}" srcOrd="2" destOrd="0" presId="urn:microsoft.com/office/officeart/2005/8/layout/hierarchy3"/>
    <dgm:cxn modelId="{4E5E5CF2-34FC-4BEA-8622-B09F97E00052}" type="presParOf" srcId="{E3E94787-E2BE-4375-93E3-374B704F5CFE}" destId="{FDEE140F-0643-409C-8A73-279542BF1053}" srcOrd="0" destOrd="0" presId="urn:microsoft.com/office/officeart/2005/8/layout/hierarchy3"/>
    <dgm:cxn modelId="{6625839A-FF3A-4F3D-937C-F05AB64D24B4}" type="presParOf" srcId="{FDEE140F-0643-409C-8A73-279542BF1053}" destId="{5FF44814-B2D4-418F-8FD9-A68470E9C798}" srcOrd="0" destOrd="0" presId="urn:microsoft.com/office/officeart/2005/8/layout/hierarchy3"/>
    <dgm:cxn modelId="{D435BC08-10B5-4FDA-892B-89D9F1861BCD}" type="presParOf" srcId="{FDEE140F-0643-409C-8A73-279542BF1053}" destId="{A664B37F-A7F7-4C79-BB83-2441E5F7588B}" srcOrd="1" destOrd="0" presId="urn:microsoft.com/office/officeart/2005/8/layout/hierarchy3"/>
    <dgm:cxn modelId="{4BDC154A-6D38-4622-A7DE-D49996A432FF}" type="presParOf" srcId="{E3E94787-E2BE-4375-93E3-374B704F5CFE}" destId="{5AD73683-5353-4567-B84A-98A5585F7B1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0C4F0A-C446-4829-8E9B-5FED883BF24B}">
      <dsp:nvSpPr>
        <dsp:cNvPr id="0" name=""/>
        <dsp:cNvSpPr/>
      </dsp:nvSpPr>
      <dsp:spPr>
        <a:xfrm>
          <a:off x="0" y="20173"/>
          <a:ext cx="3347070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800" kern="1200" dirty="0" smtClean="0">
              <a:latin typeface="Maiandra GD" pitchFamily="34" charset="0"/>
            </a:rPr>
            <a:t>Principios</a:t>
          </a:r>
          <a:endParaRPr lang="en-US" sz="2800" kern="1200" dirty="0">
            <a:latin typeface="Maiandra GD" pitchFamily="34" charset="0"/>
          </a:endParaRPr>
        </a:p>
      </dsp:txBody>
      <dsp:txXfrm>
        <a:off x="0" y="20173"/>
        <a:ext cx="3347070" cy="633600"/>
      </dsp:txXfrm>
    </dsp:sp>
    <dsp:sp modelId="{A37F5B90-CD36-4F51-A9EC-BDF302F5F45B}">
      <dsp:nvSpPr>
        <dsp:cNvPr id="0" name=""/>
        <dsp:cNvSpPr/>
      </dsp:nvSpPr>
      <dsp:spPr>
        <a:xfrm>
          <a:off x="1" y="653178"/>
          <a:ext cx="3347070" cy="39442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latin typeface="Maiandra GD" pitchFamily="34" charset="0"/>
            </a:rPr>
            <a:t>Describe </a:t>
          </a:r>
          <a:r>
            <a:rPr lang="es-HN" sz="2800" kern="1200" noProof="0" dirty="0" smtClean="0">
              <a:latin typeface="Maiandra GD" pitchFamily="34" charset="0"/>
            </a:rPr>
            <a:t>las</a:t>
          </a:r>
          <a:r>
            <a:rPr lang="en-US" sz="2800" kern="1200" dirty="0" smtClean="0">
              <a:latin typeface="Maiandra GD" pitchFamily="34" charset="0"/>
            </a:rPr>
            <a:t> </a:t>
          </a:r>
          <a:r>
            <a:rPr lang="es-ES" sz="2800" kern="1200" dirty="0" smtClean="0">
              <a:latin typeface="Maiandra GD" pitchFamily="34" charset="0"/>
            </a:rPr>
            <a:t>características de una educación matemática de gran calidad.</a:t>
          </a:r>
          <a:endParaRPr lang="en-US" sz="2800" kern="1200" dirty="0">
            <a:latin typeface="Maiandra GD" pitchFamily="34" charset="0"/>
          </a:endParaRPr>
        </a:p>
      </dsp:txBody>
      <dsp:txXfrm>
        <a:off x="1" y="653178"/>
        <a:ext cx="3347070" cy="3944221"/>
      </dsp:txXfrm>
    </dsp:sp>
    <dsp:sp modelId="{7206383B-777E-4866-98EB-862AB0BDE255}">
      <dsp:nvSpPr>
        <dsp:cNvPr id="0" name=""/>
        <dsp:cNvSpPr/>
      </dsp:nvSpPr>
      <dsp:spPr>
        <a:xfrm>
          <a:off x="3815694" y="9789"/>
          <a:ext cx="3347070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800" kern="1200" dirty="0" smtClean="0">
              <a:latin typeface="Maiandra GD" pitchFamily="34" charset="0"/>
            </a:rPr>
            <a:t>Estándares</a:t>
          </a:r>
          <a:endParaRPr lang="en-US" sz="2800" kern="1200" dirty="0">
            <a:latin typeface="Maiandra GD" pitchFamily="34" charset="0"/>
          </a:endParaRPr>
        </a:p>
      </dsp:txBody>
      <dsp:txXfrm>
        <a:off x="3815694" y="9789"/>
        <a:ext cx="3347070" cy="633600"/>
      </dsp:txXfrm>
    </dsp:sp>
    <dsp:sp modelId="{5A53983A-4C61-4646-910E-9E1C6A68AD0A}">
      <dsp:nvSpPr>
        <dsp:cNvPr id="0" name=""/>
        <dsp:cNvSpPr/>
      </dsp:nvSpPr>
      <dsp:spPr>
        <a:xfrm>
          <a:off x="3815694" y="643389"/>
          <a:ext cx="3347070" cy="394422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latin typeface="Maiandra GD" pitchFamily="34" charset="0"/>
            </a:rPr>
            <a:t>Los </a:t>
          </a:r>
          <a:r>
            <a:rPr lang="es-HN" sz="2400" kern="1200" noProof="0" dirty="0" smtClean="0">
              <a:latin typeface="Maiandra GD" pitchFamily="34" charset="0"/>
            </a:rPr>
            <a:t>estándares de contenidos y procesos </a:t>
          </a:r>
          <a:r>
            <a:rPr lang="es-ES" sz="2400" kern="1200" dirty="0" smtClean="0">
              <a:latin typeface="Maiandra GD" pitchFamily="34" charset="0"/>
            </a:rPr>
            <a:t>constituyen una propuesta para guiar a los profesores u otras personas encargadas de la educación matemática, desde la Educación Infantil hasta el Bachillerato.</a:t>
          </a:r>
          <a:endParaRPr lang="en-US" sz="2400" kern="1200" dirty="0">
            <a:latin typeface="Maiandra GD" pitchFamily="34" charset="0"/>
          </a:endParaRPr>
        </a:p>
      </dsp:txBody>
      <dsp:txXfrm>
        <a:off x="3815694" y="643389"/>
        <a:ext cx="3347070" cy="3944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DB6BF-027F-48FC-A2AD-424E042BD061}">
      <dsp:nvSpPr>
        <dsp:cNvPr id="0" name=""/>
        <dsp:cNvSpPr/>
      </dsp:nvSpPr>
      <dsp:spPr>
        <a:xfrm>
          <a:off x="0" y="16649"/>
          <a:ext cx="462915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800" kern="1200" noProof="0" smtClean="0">
              <a:latin typeface="Maiandra GD" pitchFamily="34" charset="0"/>
            </a:rPr>
            <a:t>Números y Operaciones</a:t>
          </a:r>
          <a:endParaRPr lang="en-US" sz="2800" kern="1200" dirty="0"/>
        </a:p>
      </dsp:txBody>
      <dsp:txXfrm>
        <a:off x="33412" y="50061"/>
        <a:ext cx="4562326" cy="617626"/>
      </dsp:txXfrm>
    </dsp:sp>
    <dsp:sp modelId="{063791B9-BF42-4850-860C-242764B2230F}">
      <dsp:nvSpPr>
        <dsp:cNvPr id="0" name=""/>
        <dsp:cNvSpPr/>
      </dsp:nvSpPr>
      <dsp:spPr>
        <a:xfrm>
          <a:off x="0" y="787499"/>
          <a:ext cx="462915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800" kern="1200" dirty="0" smtClean="0">
              <a:latin typeface="Maiandra GD" pitchFamily="34" charset="0"/>
            </a:rPr>
            <a:t>Algebra</a:t>
          </a:r>
          <a:endParaRPr lang="en-US" sz="2800" kern="1200" dirty="0">
            <a:latin typeface="Maiandra GD" pitchFamily="34" charset="0"/>
          </a:endParaRPr>
        </a:p>
      </dsp:txBody>
      <dsp:txXfrm>
        <a:off x="33412" y="820911"/>
        <a:ext cx="4562326" cy="617626"/>
      </dsp:txXfrm>
    </dsp:sp>
    <dsp:sp modelId="{D10902BD-7A17-46A0-BFFB-D2141A97E202}">
      <dsp:nvSpPr>
        <dsp:cNvPr id="0" name=""/>
        <dsp:cNvSpPr/>
      </dsp:nvSpPr>
      <dsp:spPr>
        <a:xfrm>
          <a:off x="0" y="1558349"/>
          <a:ext cx="462915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800" kern="1200" dirty="0" smtClean="0">
              <a:latin typeface="Maiandra GD" pitchFamily="34" charset="0"/>
            </a:rPr>
            <a:t>Geometría</a:t>
          </a:r>
          <a:endParaRPr lang="en-US" sz="2800" kern="1200" dirty="0">
            <a:latin typeface="Maiandra GD" pitchFamily="34" charset="0"/>
          </a:endParaRPr>
        </a:p>
      </dsp:txBody>
      <dsp:txXfrm>
        <a:off x="33412" y="1591761"/>
        <a:ext cx="4562326" cy="617626"/>
      </dsp:txXfrm>
    </dsp:sp>
    <dsp:sp modelId="{D7D01EA9-93EE-4783-BAB9-16F5976361D2}">
      <dsp:nvSpPr>
        <dsp:cNvPr id="0" name=""/>
        <dsp:cNvSpPr/>
      </dsp:nvSpPr>
      <dsp:spPr>
        <a:xfrm>
          <a:off x="0" y="2329199"/>
          <a:ext cx="462915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800" kern="1200" smtClean="0">
              <a:latin typeface="Maiandra GD" pitchFamily="34" charset="0"/>
            </a:rPr>
            <a:t>Medidas</a:t>
          </a:r>
          <a:endParaRPr lang="en-US" sz="2800" kern="1200" dirty="0">
            <a:latin typeface="Maiandra GD" pitchFamily="34" charset="0"/>
          </a:endParaRPr>
        </a:p>
      </dsp:txBody>
      <dsp:txXfrm>
        <a:off x="33412" y="2362611"/>
        <a:ext cx="4562326" cy="617626"/>
      </dsp:txXfrm>
    </dsp:sp>
    <dsp:sp modelId="{06C9D277-C6CB-4514-AAA8-FCD9B011462A}">
      <dsp:nvSpPr>
        <dsp:cNvPr id="0" name=""/>
        <dsp:cNvSpPr/>
      </dsp:nvSpPr>
      <dsp:spPr>
        <a:xfrm>
          <a:off x="0" y="3100050"/>
          <a:ext cx="462915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800" kern="1200" smtClean="0">
              <a:latin typeface="Maiandra GD" pitchFamily="34" charset="0"/>
            </a:rPr>
            <a:t>Análisis de Datos</a:t>
          </a:r>
          <a:endParaRPr lang="en-US" sz="2800" kern="1200" dirty="0">
            <a:latin typeface="Maiandra GD" pitchFamily="34" charset="0"/>
          </a:endParaRPr>
        </a:p>
      </dsp:txBody>
      <dsp:txXfrm>
        <a:off x="33412" y="3133462"/>
        <a:ext cx="4562326" cy="617626"/>
      </dsp:txXfrm>
    </dsp:sp>
    <dsp:sp modelId="{CC97DF4A-4157-46F8-AC1D-56DCC8E7A2B9}">
      <dsp:nvSpPr>
        <dsp:cNvPr id="0" name=""/>
        <dsp:cNvSpPr/>
      </dsp:nvSpPr>
      <dsp:spPr>
        <a:xfrm>
          <a:off x="0" y="3870900"/>
          <a:ext cx="4629150" cy="684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800" kern="1200" dirty="0" smtClean="0">
              <a:latin typeface="Maiandra GD" pitchFamily="34" charset="0"/>
            </a:rPr>
            <a:t>Probabilidad</a:t>
          </a:r>
          <a:endParaRPr lang="en-US" sz="2800" kern="1200" dirty="0">
            <a:latin typeface="Maiandra GD" pitchFamily="34" charset="0"/>
          </a:endParaRPr>
        </a:p>
      </dsp:txBody>
      <dsp:txXfrm>
        <a:off x="33412" y="3904312"/>
        <a:ext cx="4562326" cy="617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DB6BF-027F-48FC-A2AD-424E042BD061}">
      <dsp:nvSpPr>
        <dsp:cNvPr id="0" name=""/>
        <dsp:cNvSpPr/>
      </dsp:nvSpPr>
      <dsp:spPr>
        <a:xfrm>
          <a:off x="0" y="11114"/>
          <a:ext cx="683895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HN" sz="2800" kern="1200" noProof="0" dirty="0" smtClean="0">
              <a:latin typeface="Maiandra GD" pitchFamily="34" charset="0"/>
            </a:rPr>
            <a:t>Resolución de Problemas</a:t>
          </a:r>
          <a:endParaRPr lang="en-US" sz="2800" kern="1200" dirty="0"/>
        </a:p>
      </dsp:txBody>
      <dsp:txXfrm>
        <a:off x="42036" y="53150"/>
        <a:ext cx="6754878" cy="777048"/>
      </dsp:txXfrm>
    </dsp:sp>
    <dsp:sp modelId="{F043671E-D5B7-495A-8577-B3E3AD8B4F35}">
      <dsp:nvSpPr>
        <dsp:cNvPr id="0" name=""/>
        <dsp:cNvSpPr/>
      </dsp:nvSpPr>
      <dsp:spPr>
        <a:xfrm>
          <a:off x="0" y="1004714"/>
          <a:ext cx="683895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Razonamiento</a:t>
          </a:r>
          <a:endParaRPr lang="en-US" sz="2800" kern="1200" dirty="0"/>
        </a:p>
      </dsp:txBody>
      <dsp:txXfrm>
        <a:off x="42036" y="1046750"/>
        <a:ext cx="6754878" cy="777048"/>
      </dsp:txXfrm>
    </dsp:sp>
    <dsp:sp modelId="{259FB7C6-04C0-41CF-8698-D5403D6A52CA}">
      <dsp:nvSpPr>
        <dsp:cNvPr id="0" name=""/>
        <dsp:cNvSpPr/>
      </dsp:nvSpPr>
      <dsp:spPr>
        <a:xfrm>
          <a:off x="0" y="1998314"/>
          <a:ext cx="683895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Comunicación</a:t>
          </a:r>
          <a:endParaRPr lang="en-US" sz="2800" kern="1200" dirty="0"/>
        </a:p>
      </dsp:txBody>
      <dsp:txXfrm>
        <a:off x="42036" y="2040350"/>
        <a:ext cx="6754878" cy="777048"/>
      </dsp:txXfrm>
    </dsp:sp>
    <dsp:sp modelId="{5DB13542-A251-4850-B08F-CC9466F2C452}">
      <dsp:nvSpPr>
        <dsp:cNvPr id="0" name=""/>
        <dsp:cNvSpPr/>
      </dsp:nvSpPr>
      <dsp:spPr>
        <a:xfrm>
          <a:off x="0" y="2991915"/>
          <a:ext cx="683895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Conexiones</a:t>
          </a:r>
          <a:endParaRPr lang="en-US" sz="2800" kern="1200" dirty="0"/>
        </a:p>
      </dsp:txBody>
      <dsp:txXfrm>
        <a:off x="42036" y="3033951"/>
        <a:ext cx="6754878" cy="777048"/>
      </dsp:txXfrm>
    </dsp:sp>
    <dsp:sp modelId="{957E3732-ABBD-4FCD-826B-0C84BF07A8BB}">
      <dsp:nvSpPr>
        <dsp:cNvPr id="0" name=""/>
        <dsp:cNvSpPr/>
      </dsp:nvSpPr>
      <dsp:spPr>
        <a:xfrm>
          <a:off x="0" y="3985515"/>
          <a:ext cx="6838950" cy="861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Representaciones</a:t>
          </a:r>
          <a:endParaRPr lang="en-US" sz="2800" kern="1200" dirty="0"/>
        </a:p>
      </dsp:txBody>
      <dsp:txXfrm>
        <a:off x="42036" y="4027551"/>
        <a:ext cx="6754878" cy="777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DC4C6-7674-446A-9BE3-78FF6D2F7173}">
      <dsp:nvSpPr>
        <dsp:cNvPr id="0" name=""/>
        <dsp:cNvSpPr/>
      </dsp:nvSpPr>
      <dsp:spPr>
        <a:xfrm>
          <a:off x="1533039" y="-4164"/>
          <a:ext cx="6008071" cy="6008071"/>
        </a:xfrm>
        <a:prstGeom prst="circularArrow">
          <a:avLst>
            <a:gd name="adj1" fmla="val 5274"/>
            <a:gd name="adj2" fmla="val 312630"/>
            <a:gd name="adj3" fmla="val 14216278"/>
            <a:gd name="adj4" fmla="val 17133958"/>
            <a:gd name="adj5" fmla="val 547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54B99-0665-4B67-9E36-61BB907D41C7}">
      <dsp:nvSpPr>
        <dsp:cNvPr id="0" name=""/>
        <dsp:cNvSpPr/>
      </dsp:nvSpPr>
      <dsp:spPr>
        <a:xfrm>
          <a:off x="3387298" y="2951"/>
          <a:ext cx="2299552" cy="11497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400" kern="1200" dirty="0" smtClean="0"/>
            <a:t>EQUIDAD </a:t>
          </a:r>
          <a:endParaRPr lang="es-HN" sz="2400" kern="1200" dirty="0"/>
        </a:p>
      </dsp:txBody>
      <dsp:txXfrm>
        <a:off x="3443425" y="59078"/>
        <a:ext cx="2187298" cy="1037522"/>
      </dsp:txXfrm>
    </dsp:sp>
    <dsp:sp modelId="{B99155AD-A831-4B6F-AE6C-4ABD5175AF56}">
      <dsp:nvSpPr>
        <dsp:cNvPr id="0" name=""/>
        <dsp:cNvSpPr/>
      </dsp:nvSpPr>
      <dsp:spPr>
        <a:xfrm>
          <a:off x="5498107" y="1221627"/>
          <a:ext cx="2299552" cy="11497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400" kern="1200" dirty="0" smtClean="0"/>
            <a:t>CURRÍCULO</a:t>
          </a:r>
          <a:endParaRPr lang="es-HN" sz="2400" kern="1200" dirty="0"/>
        </a:p>
      </dsp:txBody>
      <dsp:txXfrm>
        <a:off x="5554234" y="1277754"/>
        <a:ext cx="2187298" cy="1037522"/>
      </dsp:txXfrm>
    </dsp:sp>
    <dsp:sp modelId="{D002960D-2BC8-41A3-B388-EA7C77CA9BE5}">
      <dsp:nvSpPr>
        <dsp:cNvPr id="0" name=""/>
        <dsp:cNvSpPr/>
      </dsp:nvSpPr>
      <dsp:spPr>
        <a:xfrm>
          <a:off x="5371181" y="3637813"/>
          <a:ext cx="2299552" cy="114977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400" kern="1200" dirty="0" smtClean="0"/>
            <a:t>ENSEÑANZA </a:t>
          </a:r>
          <a:endParaRPr lang="es-HN" sz="2400" kern="1200" dirty="0"/>
        </a:p>
      </dsp:txBody>
      <dsp:txXfrm>
        <a:off x="5427308" y="3693940"/>
        <a:ext cx="2187298" cy="1037522"/>
      </dsp:txXfrm>
    </dsp:sp>
    <dsp:sp modelId="{4B502C43-3495-4CFA-99AF-34CB719F9F9E}">
      <dsp:nvSpPr>
        <dsp:cNvPr id="0" name=""/>
        <dsp:cNvSpPr/>
      </dsp:nvSpPr>
      <dsp:spPr>
        <a:xfrm>
          <a:off x="3387298" y="4877654"/>
          <a:ext cx="2299552" cy="114977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400" kern="1200" dirty="0" smtClean="0"/>
            <a:t>APRENDIZAJE</a:t>
          </a:r>
          <a:endParaRPr lang="es-HN" sz="2400" kern="1200" dirty="0"/>
        </a:p>
      </dsp:txBody>
      <dsp:txXfrm>
        <a:off x="3443425" y="4933781"/>
        <a:ext cx="2187298" cy="1037522"/>
      </dsp:txXfrm>
    </dsp:sp>
    <dsp:sp modelId="{079A6641-ADA7-4214-BE2C-3A26667B6C5E}">
      <dsp:nvSpPr>
        <dsp:cNvPr id="0" name=""/>
        <dsp:cNvSpPr/>
      </dsp:nvSpPr>
      <dsp:spPr>
        <a:xfrm>
          <a:off x="1276490" y="3658978"/>
          <a:ext cx="2299552" cy="114977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400" kern="1200" dirty="0" smtClean="0"/>
            <a:t>EVALUACIÓN </a:t>
          </a:r>
          <a:endParaRPr lang="es-HN" sz="2400" kern="1200" dirty="0"/>
        </a:p>
      </dsp:txBody>
      <dsp:txXfrm>
        <a:off x="1332617" y="3715105"/>
        <a:ext cx="2187298" cy="1037522"/>
      </dsp:txXfrm>
    </dsp:sp>
    <dsp:sp modelId="{BA528A7A-768B-4C9F-A37C-959F26658C80}">
      <dsp:nvSpPr>
        <dsp:cNvPr id="0" name=""/>
        <dsp:cNvSpPr/>
      </dsp:nvSpPr>
      <dsp:spPr>
        <a:xfrm>
          <a:off x="1276490" y="1221627"/>
          <a:ext cx="2299552" cy="11497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400" kern="1200" dirty="0" smtClean="0"/>
            <a:t>TECNOLOGÍA </a:t>
          </a:r>
          <a:endParaRPr lang="es-HN" sz="2400" kern="1200" dirty="0"/>
        </a:p>
      </dsp:txBody>
      <dsp:txXfrm>
        <a:off x="1332617" y="1277754"/>
        <a:ext cx="2187298" cy="10375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171272-040B-429B-AC10-A9864F997017}">
      <dsp:nvSpPr>
        <dsp:cNvPr id="0" name=""/>
        <dsp:cNvSpPr/>
      </dsp:nvSpPr>
      <dsp:spPr>
        <a:xfrm>
          <a:off x="0" y="0"/>
          <a:ext cx="5796408" cy="590278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4200" kern="1200" dirty="0" smtClean="0"/>
            <a:t>PLAN DE ESTUDIOS</a:t>
          </a: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4200" kern="1200" dirty="0" smtClean="0"/>
            <a:t>AREA: MATEMÁTICAS  </a:t>
          </a:r>
          <a:endParaRPr lang="es-HN" sz="4200" kern="1200" dirty="0"/>
        </a:p>
      </dsp:txBody>
      <dsp:txXfrm>
        <a:off x="0" y="0"/>
        <a:ext cx="5796408" cy="1770834"/>
      </dsp:txXfrm>
    </dsp:sp>
    <dsp:sp modelId="{0EC6E0D7-6960-4BD8-A371-A6F52750E9A5}">
      <dsp:nvSpPr>
        <dsp:cNvPr id="0" name=""/>
        <dsp:cNvSpPr/>
      </dsp:nvSpPr>
      <dsp:spPr>
        <a:xfrm>
          <a:off x="585666" y="1770978"/>
          <a:ext cx="4637127" cy="8599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US" sz="1200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US" sz="2800" kern="1200" dirty="0" smtClean="0"/>
            <a:t>MATEMÁTICA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US" sz="2800" kern="1200" dirty="0" smtClean="0"/>
            <a:t>ARITMÉTICA </a:t>
          </a:r>
          <a:endParaRPr lang="es-HN" sz="28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HN" sz="1200" kern="1200" dirty="0"/>
        </a:p>
      </dsp:txBody>
      <dsp:txXfrm>
        <a:off x="610852" y="1796164"/>
        <a:ext cx="4586755" cy="809537"/>
      </dsp:txXfrm>
    </dsp:sp>
    <dsp:sp modelId="{2091FC38-DCF9-4FF5-A39E-C4454DC505AE}">
      <dsp:nvSpPr>
        <dsp:cNvPr id="0" name=""/>
        <dsp:cNvSpPr/>
      </dsp:nvSpPr>
      <dsp:spPr>
        <a:xfrm>
          <a:off x="585666" y="2763181"/>
          <a:ext cx="4637127" cy="859909"/>
        </a:xfrm>
        <a:prstGeom prst="roundRect">
          <a:avLst>
            <a:gd name="adj" fmla="val 10000"/>
          </a:avLst>
        </a:prstGeom>
        <a:solidFill>
          <a:schemeClr val="accent3">
            <a:hueOff val="260570"/>
            <a:satOff val="-4842"/>
            <a:lumOff val="-2017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000" kern="1200" dirty="0" smtClean="0"/>
            <a:t>ESTADÍSTICA APLICADA A LA EDUACIÓN </a:t>
          </a:r>
          <a:endParaRPr lang="es-HN" sz="2000" kern="1200" dirty="0"/>
        </a:p>
      </dsp:txBody>
      <dsp:txXfrm>
        <a:off x="610852" y="2788367"/>
        <a:ext cx="4586755" cy="809537"/>
      </dsp:txXfrm>
    </dsp:sp>
    <dsp:sp modelId="{AEF8D935-2C65-40E7-8C8A-993C21AAE7AA}">
      <dsp:nvSpPr>
        <dsp:cNvPr id="0" name=""/>
        <dsp:cNvSpPr/>
      </dsp:nvSpPr>
      <dsp:spPr>
        <a:xfrm>
          <a:off x="585666" y="3755384"/>
          <a:ext cx="4637127" cy="859909"/>
        </a:xfrm>
        <a:prstGeom prst="roundRect">
          <a:avLst>
            <a:gd name="adj" fmla="val 10000"/>
          </a:avLst>
        </a:prstGeom>
        <a:solidFill>
          <a:schemeClr val="accent3">
            <a:hueOff val="521139"/>
            <a:satOff val="-9684"/>
            <a:lumOff val="-4033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3200" kern="1200" dirty="0" smtClean="0"/>
            <a:t> ÁLGEBRA </a:t>
          </a:r>
          <a:endParaRPr lang="es-HN" sz="3200" kern="1200" dirty="0"/>
        </a:p>
      </dsp:txBody>
      <dsp:txXfrm>
        <a:off x="610852" y="3780570"/>
        <a:ext cx="4586755" cy="809537"/>
      </dsp:txXfrm>
    </dsp:sp>
    <dsp:sp modelId="{386CC461-D3FB-49C6-B2DE-9218B48AC06E}">
      <dsp:nvSpPr>
        <dsp:cNvPr id="0" name=""/>
        <dsp:cNvSpPr/>
      </dsp:nvSpPr>
      <dsp:spPr>
        <a:xfrm>
          <a:off x="585666" y="4747587"/>
          <a:ext cx="4637127" cy="859909"/>
        </a:xfrm>
        <a:prstGeom prst="roundRect">
          <a:avLst>
            <a:gd name="adj" fmla="val 10000"/>
          </a:avLst>
        </a:prstGeom>
        <a:solidFill>
          <a:schemeClr val="accent3">
            <a:hueOff val="781709"/>
            <a:satOff val="-14526"/>
            <a:lumOff val="-605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800" kern="1200" dirty="0" smtClean="0"/>
            <a:t>GEOMETRÍA</a:t>
          </a:r>
          <a:endParaRPr lang="es-HN" sz="2800" kern="1200" dirty="0"/>
        </a:p>
      </dsp:txBody>
      <dsp:txXfrm>
        <a:off x="610852" y="4772773"/>
        <a:ext cx="4586755" cy="809537"/>
      </dsp:txXfrm>
    </dsp:sp>
    <dsp:sp modelId="{606FDE4D-7FAC-4193-B93E-B00F4958FF5C}">
      <dsp:nvSpPr>
        <dsp:cNvPr id="0" name=""/>
        <dsp:cNvSpPr/>
      </dsp:nvSpPr>
      <dsp:spPr>
        <a:xfrm>
          <a:off x="6237165" y="0"/>
          <a:ext cx="5796408" cy="590278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4200" kern="1200" dirty="0" smtClean="0"/>
            <a:t>CNB </a:t>
          </a:r>
        </a:p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4200" kern="1200" dirty="0" smtClean="0"/>
            <a:t>I Y II CICLO</a:t>
          </a:r>
          <a:endParaRPr lang="es-HN" sz="4200" kern="1200" dirty="0"/>
        </a:p>
      </dsp:txBody>
      <dsp:txXfrm>
        <a:off x="6237165" y="0"/>
        <a:ext cx="5796408" cy="1770834"/>
      </dsp:txXfrm>
    </dsp:sp>
    <dsp:sp modelId="{D9AF8182-EDD4-49F4-A4C3-CCBAE72B705F}">
      <dsp:nvSpPr>
        <dsp:cNvPr id="0" name=""/>
        <dsp:cNvSpPr/>
      </dsp:nvSpPr>
      <dsp:spPr>
        <a:xfrm>
          <a:off x="6816806" y="1770978"/>
          <a:ext cx="4637127" cy="859909"/>
        </a:xfrm>
        <a:prstGeom prst="roundRect">
          <a:avLst>
            <a:gd name="adj" fmla="val 10000"/>
          </a:avLst>
        </a:prstGeom>
        <a:solidFill>
          <a:schemeClr val="accent3">
            <a:hueOff val="1042279"/>
            <a:satOff val="-19369"/>
            <a:lumOff val="-8067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NÚMEROSY OPERACIONES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MEDIDAS</a:t>
          </a:r>
          <a:endParaRPr lang="es-HN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1992" y="1796164"/>
        <a:ext cx="4586755" cy="809537"/>
      </dsp:txXfrm>
    </dsp:sp>
    <dsp:sp modelId="{FD50AF52-AAED-4647-BB64-1A378832E82C}">
      <dsp:nvSpPr>
        <dsp:cNvPr id="0" name=""/>
        <dsp:cNvSpPr/>
      </dsp:nvSpPr>
      <dsp:spPr>
        <a:xfrm>
          <a:off x="6816806" y="2763181"/>
          <a:ext cx="4637127" cy="859909"/>
        </a:xfrm>
        <a:prstGeom prst="roundRect">
          <a:avLst>
            <a:gd name="adj" fmla="val 10000"/>
          </a:avLst>
        </a:prstGeom>
        <a:solidFill>
          <a:schemeClr val="accent3">
            <a:hueOff val="1302849"/>
            <a:satOff val="-24211"/>
            <a:lumOff val="-10084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ESTADÍSTICA </a:t>
          </a:r>
          <a:endParaRPr lang="es-HN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1992" y="2788367"/>
        <a:ext cx="4586755" cy="809537"/>
      </dsp:txXfrm>
    </dsp:sp>
    <dsp:sp modelId="{543AA6DA-8CAA-487B-8113-68D09197D77F}">
      <dsp:nvSpPr>
        <dsp:cNvPr id="0" name=""/>
        <dsp:cNvSpPr/>
      </dsp:nvSpPr>
      <dsp:spPr>
        <a:xfrm>
          <a:off x="6816806" y="3755384"/>
          <a:ext cx="4637127" cy="859909"/>
        </a:xfrm>
        <a:prstGeom prst="roundRect">
          <a:avLst>
            <a:gd name="adj" fmla="val 10000"/>
          </a:avLst>
        </a:prstGeom>
        <a:solidFill>
          <a:schemeClr val="accent3">
            <a:hueOff val="1563418"/>
            <a:satOff val="-29053"/>
            <a:lumOff val="-1210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85725" rIns="11430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4500" kern="1200" dirty="0" smtClean="0"/>
            <a:t> </a:t>
          </a:r>
          <a:r>
            <a:rPr lang="es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ÁLGEBRA </a:t>
          </a:r>
          <a:endParaRPr lang="es-HN" sz="4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1992" y="3780570"/>
        <a:ext cx="4586755" cy="809537"/>
      </dsp:txXfrm>
    </dsp:sp>
    <dsp:sp modelId="{F040D6B4-4CF0-4B7D-8E07-7B8453F7F957}">
      <dsp:nvSpPr>
        <dsp:cNvPr id="0" name=""/>
        <dsp:cNvSpPr/>
      </dsp:nvSpPr>
      <dsp:spPr>
        <a:xfrm>
          <a:off x="6816806" y="4747587"/>
          <a:ext cx="4637127" cy="859909"/>
        </a:xfrm>
        <a:prstGeom prst="roundRect">
          <a:avLst>
            <a:gd name="adj" fmla="val 10000"/>
          </a:avLst>
        </a:prstGeom>
        <a:solidFill>
          <a:schemeClr val="accent3">
            <a:hueOff val="1823988"/>
            <a:satOff val="-33895"/>
            <a:lumOff val="-14117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85725" rIns="11430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GEOMETRÍA</a:t>
          </a:r>
          <a:r>
            <a:rPr lang="es-US" sz="4500" kern="1200" dirty="0" smtClean="0"/>
            <a:t> </a:t>
          </a:r>
          <a:endParaRPr lang="es-HN" sz="4500" kern="1200" dirty="0"/>
        </a:p>
      </dsp:txBody>
      <dsp:txXfrm>
        <a:off x="6841992" y="4772773"/>
        <a:ext cx="4586755" cy="809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6E877-BDDD-4D04-9E6C-5B784B16906B}">
      <dsp:nvSpPr>
        <dsp:cNvPr id="0" name=""/>
        <dsp:cNvSpPr/>
      </dsp:nvSpPr>
      <dsp:spPr>
        <a:xfrm rot="16200000">
          <a:off x="2756" y="2869"/>
          <a:ext cx="2422443" cy="242300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900" kern="1200" dirty="0" smtClean="0"/>
            <a:t>MATEMÁTICAS </a:t>
          </a:r>
          <a:endParaRPr lang="es-HN" sz="1900" kern="1200" dirty="0"/>
        </a:p>
      </dsp:txBody>
      <dsp:txXfrm rot="5400000">
        <a:off x="2478" y="608758"/>
        <a:ext cx="1999072" cy="1211221"/>
      </dsp:txXfrm>
    </dsp:sp>
    <dsp:sp modelId="{55A6A14C-2D79-48C0-AEAF-B96C0D1528A2}">
      <dsp:nvSpPr>
        <dsp:cNvPr id="0" name=""/>
        <dsp:cNvSpPr/>
      </dsp:nvSpPr>
      <dsp:spPr>
        <a:xfrm rot="5400000">
          <a:off x="7814561" y="253"/>
          <a:ext cx="2422443" cy="242823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900" kern="1200" dirty="0" smtClean="0"/>
            <a:t>ARITMÉTICA </a:t>
          </a:r>
          <a:endParaRPr lang="es-HN" sz="1900" kern="1200" dirty="0"/>
        </a:p>
      </dsp:txBody>
      <dsp:txXfrm rot="-5400000">
        <a:off x="8235594" y="608759"/>
        <a:ext cx="2004305" cy="12112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5E6F3-1954-4F2D-AEA2-EECDCBE184AD}">
      <dsp:nvSpPr>
        <dsp:cNvPr id="0" name=""/>
        <dsp:cNvSpPr/>
      </dsp:nvSpPr>
      <dsp:spPr>
        <a:xfrm>
          <a:off x="0" y="1605044"/>
          <a:ext cx="1808824" cy="9044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800" kern="1200" dirty="0" smtClean="0"/>
            <a:t>MATEMÁTICAS</a:t>
          </a:r>
          <a:endParaRPr lang="es-HN" sz="1800" kern="1200" dirty="0"/>
        </a:p>
      </dsp:txBody>
      <dsp:txXfrm>
        <a:off x="26489" y="1631533"/>
        <a:ext cx="1755846" cy="851434"/>
      </dsp:txXfrm>
    </dsp:sp>
    <dsp:sp modelId="{99409130-EE6C-4B80-B1C8-C2E926F1E5C4}">
      <dsp:nvSpPr>
        <dsp:cNvPr id="0" name=""/>
        <dsp:cNvSpPr/>
      </dsp:nvSpPr>
      <dsp:spPr>
        <a:xfrm>
          <a:off x="2060970" y="820801"/>
          <a:ext cx="1808824" cy="9044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800" kern="1200" dirty="0" smtClean="0"/>
            <a:t>ARITMÉTICA </a:t>
          </a:r>
          <a:endParaRPr lang="es-HN" sz="900" kern="1200" dirty="0"/>
        </a:p>
      </dsp:txBody>
      <dsp:txXfrm>
        <a:off x="2087459" y="847290"/>
        <a:ext cx="1755846" cy="851434"/>
      </dsp:txXfrm>
    </dsp:sp>
    <dsp:sp modelId="{5FF44814-B2D4-418F-8FD9-A68470E9C798}">
      <dsp:nvSpPr>
        <dsp:cNvPr id="0" name=""/>
        <dsp:cNvSpPr/>
      </dsp:nvSpPr>
      <dsp:spPr>
        <a:xfrm>
          <a:off x="3992994" y="612967"/>
          <a:ext cx="1808824" cy="9044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US" sz="1800" kern="1200" dirty="0" smtClean="0"/>
            <a:t>DIDÁCTICA </a:t>
          </a:r>
          <a:endParaRPr lang="es-HN" sz="1800" kern="1200" dirty="0"/>
        </a:p>
      </dsp:txBody>
      <dsp:txXfrm>
        <a:off x="4019483" y="639456"/>
        <a:ext cx="1755846" cy="8514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D6A23-29F8-467F-A93B-73C37FA15B8B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C3D2E-3A39-4BB6-80D9-77FF3005ECF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57265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HN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10A2DF-BA7C-43DB-9AB6-0F73935E5A6B}" type="slidenum">
              <a:rPr lang="es-HN" smtClean="0"/>
              <a:pPr>
                <a:defRPr/>
              </a:pPr>
              <a:t>2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59145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HN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91B026-9766-4F7E-87EF-D5103DB2C467}" type="slidenum">
              <a:rPr lang="es-HN" smtClean="0"/>
              <a:pPr>
                <a:defRPr/>
              </a:pPr>
              <a:t>3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69066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HN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91B026-9766-4F7E-87EF-D5103DB2C467}" type="slidenum">
              <a:rPr lang="es-HN" smtClean="0"/>
              <a:pPr>
                <a:defRPr/>
              </a:pPr>
              <a:t>4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55538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9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26355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342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5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9373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06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55801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19137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1002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408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9297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1860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791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891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546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9218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119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C66F7D-C504-4E7B-AC30-AAD85C944BED}" type="datetimeFigureOut">
              <a:rPr lang="es-HN" smtClean="0"/>
              <a:t>28/10/2018</a:t>
            </a:fld>
            <a:endParaRPr lang="es-H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H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D60F3F0-A229-4CF0-B40B-F760EDAF0E7E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22338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2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55811" y="294408"/>
            <a:ext cx="8001000" cy="1330778"/>
          </a:xfrm>
        </p:spPr>
        <p:txBody>
          <a:bodyPr>
            <a:normAutofit/>
          </a:bodyPr>
          <a:lstStyle/>
          <a:p>
            <a:pPr algn="ctr"/>
            <a:r>
              <a:rPr lang="es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UNIVESRIDAD PEDAGÓGICA NACIONAL FRANCISCO MORAZÁN </a:t>
            </a:r>
            <a:endParaRPr lang="es-H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5248124"/>
            <a:ext cx="8481559" cy="1947333"/>
          </a:xfrm>
        </p:spPr>
        <p:txBody>
          <a:bodyPr>
            <a:normAutofit/>
          </a:bodyPr>
          <a:lstStyle/>
          <a:p>
            <a:r>
              <a:rPr lang="es-US" sz="2800" dirty="0" smtClean="0">
                <a:latin typeface="Arial Rounded MT Bold" panose="020F0704030504030204" pitchFamily="34" charset="0"/>
              </a:rPr>
              <a:t>FORMACIÓN DEL ÁREA </a:t>
            </a:r>
            <a:r>
              <a:rPr lang="es-US" sz="2800" smtClean="0">
                <a:latin typeface="Arial Rounded MT Bold" panose="020F0704030504030204" pitchFamily="34" charset="0"/>
              </a:rPr>
              <a:t>DE MATEMÁTICA </a:t>
            </a:r>
            <a:r>
              <a:rPr lang="es-US" sz="2800" dirty="0" smtClean="0">
                <a:latin typeface="Arial Rounded MT Bold" panose="020F0704030504030204" pitchFamily="34" charset="0"/>
              </a:rPr>
              <a:t>EN LA CARRERA DE PROFESORADO DE EDUCACIÓN BÁSICA PARA I Y II CICLO  </a:t>
            </a:r>
            <a:endParaRPr lang="es-HN" sz="2800" dirty="0">
              <a:latin typeface="Arial Rounded MT Bold" panose="020F07040305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97" y="36361"/>
            <a:ext cx="1731414" cy="2353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 descr="C:\Users\ArthurB\Desktop\image upnf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44" y="1879225"/>
            <a:ext cx="5602733" cy="102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3 Imag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50139" y="3938424"/>
            <a:ext cx="2340222" cy="26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17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9174" y="324013"/>
            <a:ext cx="8534400" cy="800100"/>
          </a:xfrm>
        </p:spPr>
        <p:txBody>
          <a:bodyPr/>
          <a:lstStyle/>
          <a:p>
            <a:r>
              <a:rPr lang="es-US" dirty="0" smtClean="0"/>
              <a:t>CLASE DEMOSTRATIVA/ ARITMÉTICA 2017-III</a:t>
            </a:r>
            <a:endParaRPr lang="es-HN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0" y="1335747"/>
            <a:ext cx="7275512" cy="5456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683"/>
            <a:ext cx="4959174" cy="37193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363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238302"/>
              </p:ext>
            </p:extLst>
          </p:nvPr>
        </p:nvGraphicFramePr>
        <p:xfrm>
          <a:off x="1071562" y="409576"/>
          <a:ext cx="10244138" cy="510936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122069"/>
                <a:gridCol w="5122069"/>
              </a:tblGrid>
              <a:tr h="411241">
                <a:tc gridSpan="2">
                  <a:txBody>
                    <a:bodyPr/>
                    <a:lstStyle/>
                    <a:p>
                      <a:pPr algn="ctr"/>
                      <a:r>
                        <a:rPr lang="es-HN" sz="2400" dirty="0" smtClean="0"/>
                        <a:t>DISCIPLINARES</a:t>
                      </a:r>
                      <a:endParaRPr lang="es-HN" sz="24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H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20013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Utilizar </a:t>
                      </a:r>
                      <a:r>
                        <a:rPr lang="es-ES" sz="2000" dirty="0">
                          <a:effectLst/>
                        </a:rPr>
                        <a:t>los recursos tecnológicos a su alcance, como medios para comunicarse, obtener información y construir conocimientos, que apoyen en su labor </a:t>
                      </a:r>
                      <a:r>
                        <a:rPr lang="es-ES" sz="2000" dirty="0" smtClean="0">
                          <a:effectLst/>
                        </a:rPr>
                        <a:t>profesional.</a:t>
                      </a:r>
                      <a:endParaRPr lang="es-HN" sz="2000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effectLst/>
                        </a:rPr>
                        <a:t>Realizar</a:t>
                      </a:r>
                      <a:r>
                        <a:rPr lang="es-ES" sz="2000" baseline="0" dirty="0" smtClean="0">
                          <a:effectLst/>
                        </a:rPr>
                        <a:t> </a:t>
                      </a:r>
                      <a:r>
                        <a:rPr lang="es-ES" sz="2000" dirty="0" smtClean="0">
                          <a:effectLst/>
                        </a:rPr>
                        <a:t>investigaciones en el campo educativo y en las diferentes áreas de conocimiento, como un medio para optimizar los procesos educativos y tecnológicos.</a:t>
                      </a:r>
                      <a:endParaRPr lang="es-HN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079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Gestionar proyectos socioeducativos, que vinculen a las instituciones educativas con la comunidad de forma interactiva. </a:t>
                      </a:r>
                      <a:endParaRPr lang="es-HN" sz="2000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effectLst/>
                        </a:rPr>
                        <a:t>Planificar, organizar y evaluar su práctica profesional,  en primero y segundo ciclo de la Educación Básica, respondiendo a la generación de innovaciones en el proceso de enseñanza aprendizaje desde la perspectiva integral.</a:t>
                      </a:r>
                      <a:endParaRPr lang="es-HN" sz="20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HN" sz="2000" dirty="0" smtClean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672" y="5543484"/>
            <a:ext cx="2359356" cy="15241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3657600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912" y="4191000"/>
            <a:ext cx="287028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9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4909" y="0"/>
            <a:ext cx="8534400" cy="1507067"/>
          </a:xfrm>
        </p:spPr>
        <p:txBody>
          <a:bodyPr/>
          <a:lstStyle/>
          <a:p>
            <a:pPr algn="ctr"/>
            <a:r>
              <a:rPr lang="es-US" dirty="0" smtClean="0"/>
              <a:t>NÚMEROS Y OPERACIONES </a:t>
            </a:r>
            <a:endParaRPr lang="es-HN" dirty="0"/>
          </a:p>
        </p:txBody>
      </p:sp>
      <p:sp>
        <p:nvSpPr>
          <p:cNvPr id="3" name="Rectángulo 2"/>
          <p:cNvSpPr/>
          <p:nvPr/>
        </p:nvSpPr>
        <p:spPr>
          <a:xfrm>
            <a:off x="155575" y="1174571"/>
            <a:ext cx="70747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En </a:t>
            </a:r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este bloque los alumnos y las </a:t>
            </a:r>
            <a:r>
              <a:rPr lang="es-E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alumnas: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A</a:t>
            </a:r>
            <a:r>
              <a:rPr lang="es-E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mplían </a:t>
            </a:r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el sistema de numeración, que realizan con operaciones para aplicarlas en la resolución de problemas de la vida cotidiana; </a:t>
            </a:r>
            <a:r>
              <a:rPr lang="es-E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- conocen </a:t>
            </a:r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el concepto de la potencia como multiplicación múltiple de factores </a:t>
            </a:r>
            <a:r>
              <a:rPr lang="es-E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idénticos.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A</a:t>
            </a:r>
            <a:r>
              <a:rPr lang="es-E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plican </a:t>
            </a:r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reglas de divisibilidad, conocen y operan con fracciones numéricas. </a:t>
            </a:r>
            <a:endParaRPr lang="es-ES" dirty="0" smtClean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Manejan </a:t>
            </a:r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reglas de proporciones, es decir, aprenden cómo inferir de la unidad al múltiplo y del múltiplo a la unidad, habilidad de suma importancia en la vida </a:t>
            </a:r>
            <a:r>
              <a:rPr lang="es-E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profesional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Conocen </a:t>
            </a:r>
            <a:r>
              <a:rPr lang="es-ES" dirty="0">
                <a:solidFill>
                  <a:schemeClr val="bg1"/>
                </a:solidFill>
                <a:latin typeface="Berlin Sans FB Demi" panose="020E0802020502020306" pitchFamily="34" charset="0"/>
              </a:rPr>
              <a:t>la Regla de Tres como herramienta para resolver problemas prácticos.</a:t>
            </a:r>
          </a:p>
        </p:txBody>
      </p:sp>
      <p:sp>
        <p:nvSpPr>
          <p:cNvPr id="4" name="AutoShape 2" descr="Resultado de imagen para NUMEROS Y OPERACI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HN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24" y="561990"/>
            <a:ext cx="4371426" cy="3980788"/>
          </a:xfrm>
          <a:prstGeom prst="rect">
            <a:avLst/>
          </a:prstGeom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46399264"/>
              </p:ext>
            </p:extLst>
          </p:nvPr>
        </p:nvGraphicFramePr>
        <p:xfrm>
          <a:off x="1544888" y="4313892"/>
          <a:ext cx="10239761" cy="242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31668" t="33542" r="17222" b="18958"/>
          <a:stretch/>
        </p:blipFill>
        <p:spPr>
          <a:xfrm>
            <a:off x="4182291" y="4403525"/>
            <a:ext cx="1790700" cy="22189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9"/>
          <a:srcRect l="7032" t="13333" r="52031"/>
          <a:stretch/>
        </p:blipFill>
        <p:spPr>
          <a:xfrm>
            <a:off x="5972991" y="4403525"/>
            <a:ext cx="1475734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93" y="324741"/>
            <a:ext cx="11775810" cy="5127188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6915149" y="2047787"/>
            <a:ext cx="506605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HN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Problema 2 </a:t>
            </a:r>
          </a:p>
          <a:p>
            <a:pPr algn="just"/>
            <a:r>
              <a:rPr lang="es-E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s-E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18 cuadernos, 24 lápices y 42 hojas 	de </a:t>
            </a:r>
            <a:r>
              <a:rPr lang="es-E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papel</a:t>
            </a:r>
            <a:r>
              <a:rPr lang="es-E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s-ES" sz="28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Si </a:t>
            </a:r>
            <a:r>
              <a:rPr lang="es-E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s-E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se quiere repartir  equitativamente </a:t>
            </a:r>
            <a:r>
              <a:rPr lang="es-E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entre varios niños. ¿A cuántos niños se pueden repartir? </a:t>
            </a:r>
            <a:r>
              <a:rPr lang="es-E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¿Cuántos  materiales de cada tipo le corresponden a cada niño?</a:t>
            </a:r>
            <a:endParaRPr lang="es-HN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06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14481" y="0"/>
            <a:ext cx="5708921" cy="1507067"/>
          </a:xfrm>
        </p:spPr>
        <p:txBody>
          <a:bodyPr/>
          <a:lstStyle/>
          <a:p>
            <a:pPr algn="ctr"/>
            <a:r>
              <a:rPr lang="es-US" dirty="0" smtClean="0"/>
              <a:t>  GEOMETRÍA</a:t>
            </a:r>
            <a:endParaRPr lang="es-HN" dirty="0"/>
          </a:p>
        </p:txBody>
      </p:sp>
      <p:sp>
        <p:nvSpPr>
          <p:cNvPr id="4" name="Rectángulo 3"/>
          <p:cNvSpPr/>
          <p:nvPr/>
        </p:nvSpPr>
        <p:spPr>
          <a:xfrm>
            <a:off x="4062101" y="105455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La Geometría contribuye a la comprensión de las características y propiedades de los elementos de los polígonos regulares y sólidos geométricos. Esto se logra esbozando construcciones con regla y compás, efectuando aplicaciones a fenómenos naturales de la vida real y a las vivencias culturales de los niños y las niñas.</a:t>
            </a:r>
            <a:endParaRPr lang="es-HN" dirty="0"/>
          </a:p>
        </p:txBody>
      </p:sp>
      <p:pic>
        <p:nvPicPr>
          <p:cNvPr id="1026" name="Picture 2" descr="Resultado de imagen para GEOMETRÃ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8" y="1161683"/>
            <a:ext cx="3365291" cy="273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3750" t="59445" r="40417" b="12593"/>
          <a:stretch/>
        </p:blipFill>
        <p:spPr>
          <a:xfrm>
            <a:off x="5150176" y="3245930"/>
            <a:ext cx="3348349" cy="332632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99958" y="4591050"/>
            <a:ext cx="429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 smtClean="0"/>
              <a:t>Encuentra el perímetro de la siguiente figura</a:t>
            </a:r>
            <a:endParaRPr lang="es-HN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7688" y="3713381"/>
            <a:ext cx="2358464" cy="314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42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20100" y="1858432"/>
            <a:ext cx="6513512" cy="1507067"/>
          </a:xfrm>
        </p:spPr>
        <p:txBody>
          <a:bodyPr/>
          <a:lstStyle/>
          <a:p>
            <a:r>
              <a:rPr lang="es-US" dirty="0" smtClean="0"/>
              <a:t>Medidas  </a:t>
            </a:r>
            <a:endParaRPr lang="es-HN" dirty="0"/>
          </a:p>
        </p:txBody>
      </p:sp>
      <p:sp>
        <p:nvSpPr>
          <p:cNvPr id="3" name="Rectángulo 2"/>
          <p:cNvSpPr/>
          <p:nvPr/>
        </p:nvSpPr>
        <p:spPr>
          <a:xfrm>
            <a:off x="0" y="210375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dirty="0"/>
              <a:t>En este bloque, los alumnos y las alumnas hacen aplicaciones de los conocimientos de distintos sistemas de medidas para resolver problemas relacionados con el tiempo, la longitud, la superficie, la capacidad, el volumen y la masa.</a:t>
            </a:r>
            <a:endParaRPr lang="es-HN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56116252"/>
              </p:ext>
            </p:extLst>
          </p:nvPr>
        </p:nvGraphicFramePr>
        <p:xfrm>
          <a:off x="6093151" y="205099"/>
          <a:ext cx="6332433" cy="5463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74" b="98525" l="4671" r="98563"/>
                    </a14:imgEffect>
                  </a14:imgLayer>
                </a14:imgProps>
              </a:ext>
            </a:extLst>
          </a:blip>
          <a:srcRect t="49816"/>
          <a:stretch/>
        </p:blipFill>
        <p:spPr>
          <a:xfrm>
            <a:off x="-495300" y="-812050"/>
            <a:ext cx="7953375" cy="29158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29792" t="77023" r="28854" b="7037"/>
          <a:stretch/>
        </p:blipFill>
        <p:spPr>
          <a:xfrm>
            <a:off x="266700" y="3778434"/>
            <a:ext cx="8681200" cy="29081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0300" y="3232149"/>
            <a:ext cx="3072650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580" y="139897"/>
            <a:ext cx="11818820" cy="1507067"/>
          </a:xfrm>
        </p:spPr>
        <p:txBody>
          <a:bodyPr/>
          <a:lstStyle/>
          <a:p>
            <a:r>
              <a:rPr lang="es-US" dirty="0" smtClean="0">
                <a:solidFill>
                  <a:srgbClr val="002060"/>
                </a:solidFill>
              </a:rPr>
              <a:t>ESTADÍSTICA DESCRIPTIVA Y PROBABILIDAD DISCRETA </a:t>
            </a:r>
            <a:endParaRPr lang="es-HN" dirty="0">
              <a:solidFill>
                <a:srgbClr val="00206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49480" y="157356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dirty="0">
                <a:solidFill>
                  <a:srgbClr val="002060"/>
                </a:solidFill>
              </a:rPr>
              <a:t>En este bloque  los alumnos y alumnas recolectan y organizan datos en tablas, comparan e interpretan tablas y gráficas de barras lineales, circulares y pictogramas, e interiorizan el concepto de probabilidad discreta.</a:t>
            </a:r>
            <a:endParaRPr lang="es-HN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9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3771" y="1228713"/>
            <a:ext cx="6863940" cy="45083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722" y="5543484"/>
            <a:ext cx="2359356" cy="15241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7308" t="13590" r="19039" b="35384"/>
          <a:stretch/>
        </p:blipFill>
        <p:spPr>
          <a:xfrm>
            <a:off x="57150" y="3482905"/>
            <a:ext cx="5551321" cy="33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582" t="40926" r="21355" b="21296"/>
          <a:stretch/>
        </p:blipFill>
        <p:spPr>
          <a:xfrm>
            <a:off x="495299" y="162982"/>
            <a:ext cx="11362457" cy="446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171" y="5543484"/>
            <a:ext cx="2359356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612" y="140848"/>
            <a:ext cx="8534400" cy="1507067"/>
          </a:xfrm>
        </p:spPr>
        <p:txBody>
          <a:bodyPr/>
          <a:lstStyle/>
          <a:p>
            <a:r>
              <a:rPr lang="es-US" dirty="0" smtClean="0">
                <a:solidFill>
                  <a:srgbClr val="FFFF00"/>
                </a:solidFill>
              </a:rPr>
              <a:t>ÁLGEBRA</a:t>
            </a:r>
            <a:endParaRPr lang="es-HN" dirty="0">
              <a:solidFill>
                <a:srgbClr val="FFFF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62300" y="447586"/>
            <a:ext cx="88963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2060"/>
                </a:solidFill>
              </a:rPr>
              <a:t>Este </a:t>
            </a:r>
            <a:r>
              <a:rPr lang="es-ES" sz="2800" dirty="0">
                <a:solidFill>
                  <a:srgbClr val="002060"/>
                </a:solidFill>
              </a:rPr>
              <a:t>bloque se combina con el bloque de Números y Operaciones a través de la introducción del concepto de variables como concepto para generalizar cierto tipo de </a:t>
            </a:r>
            <a:r>
              <a:rPr lang="es-ES" sz="2800" dirty="0" smtClean="0">
                <a:solidFill>
                  <a:srgbClr val="002060"/>
                </a:solidFill>
              </a:rPr>
              <a:t>problemas.</a:t>
            </a:r>
            <a:endParaRPr lang="es-HN" sz="2800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944" y="5545612"/>
            <a:ext cx="2359356" cy="15241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39479" t="39259" r="23646" b="52778"/>
          <a:stretch/>
        </p:blipFill>
        <p:spPr>
          <a:xfrm>
            <a:off x="3095625" y="3181645"/>
            <a:ext cx="9029700" cy="190512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77107" t="28518" r="11771" b="51852"/>
          <a:stretch/>
        </p:blipFill>
        <p:spPr>
          <a:xfrm>
            <a:off x="303212" y="1226749"/>
            <a:ext cx="2799886" cy="27795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t="17917" b="10833"/>
          <a:stretch/>
        </p:blipFill>
        <p:spPr>
          <a:xfrm>
            <a:off x="303212" y="4040328"/>
            <a:ext cx="2817071" cy="27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7292" t="10742" r="27917" b="54864"/>
          <a:stretch/>
        </p:blipFill>
        <p:spPr>
          <a:xfrm>
            <a:off x="227011" y="876300"/>
            <a:ext cx="11849633" cy="51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133600" y="0"/>
            <a:ext cx="83058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HN" sz="3200" b="1" dirty="0">
                <a:solidFill>
                  <a:schemeClr val="tx2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iandra GD" pitchFamily="34" charset="0"/>
              </a:rPr>
              <a:t>Principios y Estándares para la Educación Matemática</a:t>
            </a:r>
          </a:p>
        </p:txBody>
      </p:sp>
      <p:sp>
        <p:nvSpPr>
          <p:cNvPr id="18434" name="3 Rectángulo"/>
          <p:cNvSpPr>
            <a:spLocks noChangeArrowheads="1"/>
          </p:cNvSpPr>
          <p:nvPr/>
        </p:nvSpPr>
        <p:spPr bwMode="auto">
          <a:xfrm>
            <a:off x="1981200" y="990601"/>
            <a:ext cx="84582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HN" sz="2000" dirty="0">
                <a:latin typeface="Maiandra GD" pitchFamily="34" charset="0"/>
              </a:rPr>
              <a:t>¿Qué es un estándar?</a:t>
            </a:r>
          </a:p>
          <a:p>
            <a:r>
              <a:rPr lang="es-HN" sz="2000" dirty="0">
                <a:latin typeface="Maiandra GD" pitchFamily="34" charset="0"/>
              </a:rPr>
              <a:t>Estándares significa “Normas de calidad de un currículo” por lo que se propone normas de calidad de un currículo de Matemáticas." (GAULIN 2001)</a:t>
            </a:r>
          </a:p>
          <a:p>
            <a:pPr algn="just"/>
            <a:r>
              <a:rPr lang="es-ES" sz="2000" dirty="0">
                <a:latin typeface="Maiandra GD" pitchFamily="34" charset="0"/>
              </a:rPr>
              <a:t>El documento escrito se articula sobre dos guías básicas:</a:t>
            </a:r>
          </a:p>
          <a:p>
            <a:pPr algn="just"/>
            <a:endParaRPr lang="es-ES" sz="2000" dirty="0">
              <a:latin typeface="Maiandra GD" pitchFamily="34" charset="0"/>
            </a:endParaRPr>
          </a:p>
          <a:p>
            <a:pPr algn="just"/>
            <a:endParaRPr lang="es-ES" sz="2000" dirty="0">
              <a:latin typeface="Maiandra GD" pitchFamily="34" charset="0"/>
            </a:endParaRPr>
          </a:p>
          <a:p>
            <a:pPr algn="just"/>
            <a:endParaRPr lang="es-ES" sz="2000" dirty="0">
              <a:latin typeface="Maiandra GD" pitchFamily="34" charset="0"/>
            </a:endParaRPr>
          </a:p>
          <a:p>
            <a:pPr algn="just"/>
            <a:endParaRPr lang="es-ES" sz="2000" dirty="0">
              <a:latin typeface="Maiandra GD" pitchFamily="34" charset="0"/>
            </a:endParaRPr>
          </a:p>
          <a:p>
            <a:pPr algn="just"/>
            <a:r>
              <a:rPr lang="es-ES" sz="2000" dirty="0">
                <a:latin typeface="Maiandra GD" pitchFamily="34" charset="0"/>
              </a:rPr>
              <a:t> </a:t>
            </a:r>
          </a:p>
          <a:p>
            <a:endParaRPr lang="en-US" sz="2000" dirty="0">
              <a:latin typeface="Maiandra GD" pitchFamily="34" charset="0"/>
            </a:endParaRPr>
          </a:p>
          <a:p>
            <a:endParaRPr lang="es-HN" sz="2000" dirty="0">
              <a:latin typeface="Maiandra GD" pitchFamily="34" charset="0"/>
            </a:endParaRPr>
          </a:p>
          <a:p>
            <a:endParaRPr lang="es-HN" dirty="0"/>
          </a:p>
          <a:p>
            <a:endParaRPr lang="en-US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2514600" y="2057400"/>
          <a:ext cx="7162800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16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162" y="1591732"/>
            <a:ext cx="5049838" cy="4008968"/>
          </a:xfrm>
        </p:spPr>
        <p:txBody>
          <a:bodyPr>
            <a:normAutofit/>
          </a:bodyPr>
          <a:lstStyle/>
          <a:p>
            <a:r>
              <a:rPr lang="es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Herramientas organizar y evaluar el proceso educativo</a:t>
            </a:r>
            <a:endParaRPr lang="es-H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2 Marcador de contenido" descr="dcnb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301" y="209550"/>
            <a:ext cx="6206521" cy="624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28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7562" y="2620432"/>
            <a:ext cx="3811588" cy="1507067"/>
          </a:xfrm>
        </p:spPr>
        <p:txBody>
          <a:bodyPr/>
          <a:lstStyle/>
          <a:p>
            <a:pPr algn="ctr"/>
            <a:r>
              <a:rPr lang="es-US" dirty="0" smtClean="0">
                <a:latin typeface="Berlin Sans FB Demi" panose="020E0802020502020306" pitchFamily="34" charset="0"/>
              </a:rPr>
              <a:t>Estándares </a:t>
            </a:r>
            <a:endParaRPr lang="es-HN" dirty="0">
              <a:latin typeface="Berlin Sans FB Demi" panose="020E0802020502020306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7812" t="17223" r="27396" b="6851"/>
          <a:stretch/>
        </p:blipFill>
        <p:spPr>
          <a:xfrm>
            <a:off x="4951412" y="-1"/>
            <a:ext cx="7240588" cy="69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8212" y="505882"/>
            <a:ext cx="4497388" cy="1507067"/>
          </a:xfrm>
        </p:spPr>
        <p:txBody>
          <a:bodyPr/>
          <a:lstStyle/>
          <a:p>
            <a:r>
              <a:rPr lang="es-US" dirty="0" smtClean="0"/>
              <a:t>Guía del Maestro</a:t>
            </a:r>
            <a:endParaRPr lang="es-HN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2500" t="15185" r="33541" b="10741"/>
          <a:stretch/>
        </p:blipFill>
        <p:spPr>
          <a:xfrm>
            <a:off x="323850" y="0"/>
            <a:ext cx="5325332" cy="65341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2813" t="70370" r="45000" b="14445"/>
          <a:stretch/>
        </p:blipFill>
        <p:spPr>
          <a:xfrm>
            <a:off x="5649182" y="2049990"/>
            <a:ext cx="6322902" cy="24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2918" t="9806" r="32397" b="13141"/>
          <a:stretch/>
        </p:blipFill>
        <p:spPr>
          <a:xfrm>
            <a:off x="3390900" y="84953"/>
            <a:ext cx="5314950" cy="66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16683" r="19538" b="5258"/>
          <a:stretch/>
        </p:blipFill>
        <p:spPr bwMode="auto">
          <a:xfrm>
            <a:off x="1631503" y="188640"/>
            <a:ext cx="8993940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3229" t="12037" r="32291" b="11111"/>
          <a:stretch/>
        </p:blipFill>
        <p:spPr>
          <a:xfrm>
            <a:off x="3829050" y="228600"/>
            <a:ext cx="5160927" cy="64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4177" y="162982"/>
            <a:ext cx="8534400" cy="1507067"/>
          </a:xfrm>
        </p:spPr>
        <p:txBody>
          <a:bodyPr/>
          <a:lstStyle/>
          <a:p>
            <a:pPr algn="ctr"/>
            <a:r>
              <a:rPr lang="es-US" dirty="0" smtClean="0"/>
              <a:t>Informe NACIONAL del desempeño ACADÉMICO 2017</a:t>
            </a:r>
            <a:endParaRPr lang="es-HN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7709" t="37593" r="26875" b="11667"/>
          <a:stretch/>
        </p:blipFill>
        <p:spPr>
          <a:xfrm>
            <a:off x="2575560" y="1670049"/>
            <a:ext cx="6282690" cy="50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8584" t="36370" r="26500" b="9556"/>
          <a:stretch/>
        </p:blipFill>
        <p:spPr>
          <a:xfrm>
            <a:off x="2316480" y="-1"/>
            <a:ext cx="7650480" cy="666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126788" cy="1507067"/>
          </a:xfrm>
        </p:spPr>
        <p:txBody>
          <a:bodyPr>
            <a:normAutofit/>
          </a:bodyPr>
          <a:lstStyle/>
          <a:p>
            <a:r>
              <a:rPr lang="es-US" sz="6600" dirty="0">
                <a:latin typeface="Lucida Calligraphy" panose="03010101010101010101" pitchFamily="66" charset="0"/>
              </a:rPr>
              <a:t>¡</a:t>
            </a:r>
            <a:r>
              <a:rPr lang="es-US" sz="6600" dirty="0" smtClean="0">
                <a:latin typeface="Lucida Calligraphy" panose="03010101010101010101" pitchFamily="66" charset="0"/>
              </a:rPr>
              <a:t>MUCHAS GRACIAS!</a:t>
            </a:r>
            <a:endParaRPr lang="es-HN" sz="6600" dirty="0">
              <a:latin typeface="Lucida Calligraphy" panose="03010101010101010101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1041" t="29218" r="1666" b="35081"/>
          <a:stretch/>
        </p:blipFill>
        <p:spPr>
          <a:xfrm>
            <a:off x="1514110" y="-213560"/>
            <a:ext cx="8620490" cy="4700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7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4600" y="1"/>
            <a:ext cx="74676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HN" sz="3600" b="1" dirty="0">
                <a:solidFill>
                  <a:schemeClr val="bg1">
                    <a:lumMod val="65000"/>
                    <a:lumOff val="3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  <a:t>Estándares para la Educación Matemática</a:t>
            </a:r>
            <a:endParaRPr lang="en-US" sz="3600" dirty="0">
              <a:solidFill>
                <a:schemeClr val="bg1">
                  <a:lumMod val="65000"/>
                  <a:lumOff val="3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790950" y="1495426"/>
            <a:ext cx="512445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HN" sz="3600" b="1" dirty="0">
                <a:ln w="1143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iandra GD" pitchFamily="34" charset="0"/>
              </a:rPr>
              <a:t>Estándares Curriculares </a:t>
            </a:r>
          </a:p>
          <a:p>
            <a:pPr algn="ctr">
              <a:defRPr/>
            </a:pPr>
            <a:r>
              <a:rPr lang="es-HN" sz="3600" b="1" dirty="0">
                <a:ln w="11430"/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iandra GD" pitchFamily="34" charset="0"/>
              </a:rPr>
              <a:t>de Contenido</a:t>
            </a:r>
            <a:endParaRPr lang="en-US" sz="3600" b="1" dirty="0">
              <a:ln w="11430"/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iandra GD" pitchFamily="34" charset="0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442631301"/>
              </p:ext>
            </p:extLst>
          </p:nvPr>
        </p:nvGraphicFramePr>
        <p:xfrm>
          <a:off x="4000500" y="2095500"/>
          <a:ext cx="46291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0" y="5543550"/>
            <a:ext cx="2359546" cy="152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8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4600" y="1"/>
            <a:ext cx="74676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HN" sz="3600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Maiandra GD" pitchFamily="34" charset="0"/>
              </a:rPr>
              <a:t>Estándares para la Educación Matemática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14600" y="1200330"/>
            <a:ext cx="7467600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HN" sz="3600" b="1" dirty="0">
                <a:ln w="11430"/>
                <a:solidFill>
                  <a:schemeClr val="tx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iandra GD" pitchFamily="34" charset="0"/>
              </a:rPr>
              <a:t>Estándares Curriculares </a:t>
            </a:r>
          </a:p>
          <a:p>
            <a:pPr algn="ctr">
              <a:defRPr/>
            </a:pPr>
            <a:r>
              <a:rPr lang="es-HN" sz="3600" b="1" dirty="0">
                <a:ln w="11430"/>
                <a:solidFill>
                  <a:schemeClr val="tx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iandra GD" pitchFamily="34" charset="0"/>
              </a:rPr>
              <a:t>de Proceso</a:t>
            </a:r>
            <a:endParaRPr lang="en-US" sz="3600" b="1" dirty="0">
              <a:ln w="11430"/>
              <a:solidFill>
                <a:schemeClr val="tx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iandra GD" pitchFamily="34" charset="0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593155160"/>
              </p:ext>
            </p:extLst>
          </p:nvPr>
        </p:nvGraphicFramePr>
        <p:xfrm>
          <a:off x="2828925" y="2000250"/>
          <a:ext cx="6838950" cy="485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2644" y="5505384"/>
            <a:ext cx="2359356" cy="15241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t="18438" b="625"/>
          <a:stretch/>
        </p:blipFill>
        <p:spPr>
          <a:xfrm>
            <a:off x="0" y="10239"/>
            <a:ext cx="2838450" cy="30631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073400"/>
            <a:ext cx="2838450" cy="37846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1"/>
          <a:srcRect t="12778" r="10000" b="13611"/>
          <a:stretch/>
        </p:blipFill>
        <p:spPr>
          <a:xfrm>
            <a:off x="9119822" y="-18691"/>
            <a:ext cx="30736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952500"/>
            <a:ext cx="14839950" cy="5638800"/>
          </a:xfrm>
        </p:spPr>
        <p:txBody>
          <a:bodyPr numCol="2">
            <a:normAutofit fontScale="90000"/>
          </a:bodyPr>
          <a:lstStyle/>
          <a:p>
            <a:r>
              <a:rPr lang="es-US" sz="4000" dirty="0" smtClean="0"/>
              <a:t/>
            </a:r>
            <a:br>
              <a:rPr lang="es-US" sz="4000" dirty="0" smtClean="0"/>
            </a:br>
            <a:r>
              <a:rPr lang="es-US" sz="4000" dirty="0"/>
              <a:t> </a:t>
            </a:r>
            <a:r>
              <a:rPr lang="es-US" sz="4000" dirty="0" smtClean="0"/>
              <a:t>      </a:t>
            </a:r>
            <a:r>
              <a:rPr lang="es-US" sz="4000" dirty="0" smtClean="0">
                <a:solidFill>
                  <a:schemeClr val="bg1"/>
                </a:solidFill>
              </a:rPr>
              <a:t>EJERCICIO DE              </a:t>
            </a:r>
            <a:br>
              <a:rPr lang="es-US" sz="4000" dirty="0" smtClean="0">
                <a:solidFill>
                  <a:schemeClr val="bg1"/>
                </a:solidFill>
              </a:rPr>
            </a:br>
            <a:r>
              <a:rPr lang="es-US" sz="4000" dirty="0">
                <a:solidFill>
                  <a:schemeClr val="bg1"/>
                </a:solidFill>
              </a:rPr>
              <a:t> </a:t>
            </a:r>
            <a:r>
              <a:rPr lang="es-US" sz="4000" dirty="0" smtClean="0">
                <a:solidFill>
                  <a:schemeClr val="bg1"/>
                </a:solidFill>
              </a:rPr>
              <a:t>   COMUNICACIÓN</a:t>
            </a:r>
            <a:br>
              <a:rPr lang="es-US" sz="4000" dirty="0" smtClean="0">
                <a:solidFill>
                  <a:schemeClr val="bg1"/>
                </a:solidFill>
              </a:rPr>
            </a:br>
            <a:r>
              <a:rPr lang="es-US" sz="4000" dirty="0" smtClean="0">
                <a:solidFill>
                  <a:schemeClr val="bg1"/>
                </a:solidFill>
              </a:rPr>
              <a:t/>
            </a:r>
            <a:br>
              <a:rPr lang="es-US" sz="4000" dirty="0" smtClean="0">
                <a:solidFill>
                  <a:schemeClr val="bg1"/>
                </a:solidFill>
              </a:rPr>
            </a:br>
            <a:r>
              <a:rPr lang="es-US" sz="2700" dirty="0" smtClean="0">
                <a:solidFill>
                  <a:schemeClr val="bg1"/>
                </a:solidFill>
              </a:rPr>
              <a:t>* Participante 1: describe un concepto, mediante ejemplos, reglas y definiciones, sin mencionar la palabra como tal.</a:t>
            </a:r>
            <a:br>
              <a:rPr lang="es-US" sz="2700" dirty="0" smtClean="0">
                <a:solidFill>
                  <a:schemeClr val="bg1"/>
                </a:solidFill>
              </a:rPr>
            </a:br>
            <a:r>
              <a:rPr lang="es-US" sz="2700" dirty="0" smtClean="0">
                <a:solidFill>
                  <a:schemeClr val="bg1"/>
                </a:solidFill>
              </a:rPr>
              <a:t/>
            </a:r>
            <a:br>
              <a:rPr lang="es-US" sz="2700" dirty="0" smtClean="0">
                <a:solidFill>
                  <a:schemeClr val="bg1"/>
                </a:solidFill>
              </a:rPr>
            </a:br>
            <a:r>
              <a:rPr lang="es-US" sz="2700" dirty="0" smtClean="0">
                <a:solidFill>
                  <a:schemeClr val="bg1"/>
                </a:solidFill>
              </a:rPr>
              <a:t>*participante 2: De acuerdo con la  descripción del otro participante, DICE LA PALABRA PERCIBIDA.</a:t>
            </a:r>
            <a:r>
              <a:rPr lang="es-US" sz="2700" dirty="0" smtClean="0"/>
              <a:t/>
            </a:r>
            <a:br>
              <a:rPr lang="es-US" sz="2700" dirty="0" smtClean="0"/>
            </a:br>
            <a:r>
              <a:rPr lang="es-US" sz="2700" dirty="0"/>
              <a:t/>
            </a:r>
            <a:br>
              <a:rPr lang="es-US" sz="2700" dirty="0"/>
            </a:br>
            <a:r>
              <a:rPr lang="es-US" sz="2700" dirty="0" smtClean="0"/>
              <a:t/>
            </a:r>
            <a:br>
              <a:rPr lang="es-US" sz="2700" dirty="0" smtClean="0"/>
            </a:br>
            <a:r>
              <a:rPr lang="es-US" sz="2700" dirty="0" smtClean="0"/>
              <a:t/>
            </a:r>
            <a:br>
              <a:rPr lang="es-US" sz="2700" dirty="0" smtClean="0"/>
            </a:br>
            <a:r>
              <a:rPr lang="es-US" sz="2700" dirty="0" smtClean="0"/>
              <a:t/>
            </a:r>
            <a:br>
              <a:rPr lang="es-US" sz="2700" dirty="0" smtClean="0"/>
            </a:br>
            <a:r>
              <a:rPr lang="es-US" sz="2700" dirty="0"/>
              <a:t/>
            </a:r>
            <a:br>
              <a:rPr lang="es-US" sz="2700" dirty="0"/>
            </a:br>
            <a:r>
              <a:rPr lang="es-US" sz="2700" dirty="0" smtClean="0"/>
              <a:t/>
            </a:r>
            <a:br>
              <a:rPr lang="es-US" sz="2700" dirty="0" smtClean="0"/>
            </a:br>
            <a:r>
              <a:rPr lang="es-US" sz="2700" dirty="0"/>
              <a:t/>
            </a:r>
            <a:br>
              <a:rPr lang="es-US" sz="2700" dirty="0"/>
            </a:br>
            <a:r>
              <a:rPr lang="es-US" sz="2700" dirty="0" smtClean="0"/>
              <a:t/>
            </a:r>
            <a:br>
              <a:rPr lang="es-US" sz="2700" dirty="0" smtClean="0"/>
            </a:br>
            <a:r>
              <a:rPr lang="es-US" sz="2700" dirty="0"/>
              <a:t/>
            </a:r>
            <a:br>
              <a:rPr lang="es-US" sz="2700" dirty="0"/>
            </a:br>
            <a:r>
              <a:rPr lang="es-US" sz="2700" dirty="0" smtClean="0"/>
              <a:t/>
            </a:r>
            <a:br>
              <a:rPr lang="es-US" sz="2700" dirty="0" smtClean="0"/>
            </a:br>
            <a:r>
              <a:rPr lang="es-US" sz="2700" dirty="0" smtClean="0"/>
              <a:t/>
            </a:r>
            <a:br>
              <a:rPr lang="es-US" sz="2700" dirty="0" smtClean="0"/>
            </a:br>
            <a:r>
              <a:rPr lang="es-US" sz="2700" dirty="0" smtClean="0">
                <a:solidFill>
                  <a:srgbClr val="FFFF00"/>
                </a:solidFill>
              </a:rPr>
              <a:t>1</a:t>
            </a:r>
            <a:r>
              <a:rPr lang="es-US" sz="3100" dirty="0" smtClean="0">
                <a:solidFill>
                  <a:srgbClr val="FFFF00"/>
                </a:solidFill>
              </a:rPr>
              <a:t>. PERÍMETRO</a:t>
            </a:r>
            <a:br>
              <a:rPr lang="es-US" sz="3100" dirty="0" smtClean="0">
                <a:solidFill>
                  <a:srgbClr val="FFFF00"/>
                </a:solidFill>
              </a:rPr>
            </a:br>
            <a:r>
              <a:rPr lang="es-US" sz="3100" dirty="0" smtClean="0">
                <a:solidFill>
                  <a:srgbClr val="FFFF00"/>
                </a:solidFill>
              </a:rPr>
              <a:t> </a:t>
            </a:r>
            <a:r>
              <a:rPr lang="es-US" sz="3100" dirty="0">
                <a:solidFill>
                  <a:srgbClr val="FFFF00"/>
                </a:solidFill>
              </a:rPr>
              <a:t/>
            </a:r>
            <a:br>
              <a:rPr lang="es-US" sz="3100" dirty="0">
                <a:solidFill>
                  <a:srgbClr val="FFFF00"/>
                </a:solidFill>
              </a:rPr>
            </a:br>
            <a:r>
              <a:rPr lang="es-US" sz="3100" dirty="0" smtClean="0">
                <a:solidFill>
                  <a:srgbClr val="FFFF00"/>
                </a:solidFill>
              </a:rPr>
              <a:t>2. Cilindro</a:t>
            </a:r>
            <a:br>
              <a:rPr lang="es-US" sz="3100" dirty="0" smtClean="0">
                <a:solidFill>
                  <a:srgbClr val="FFFF00"/>
                </a:solidFill>
              </a:rPr>
            </a:br>
            <a:r>
              <a:rPr lang="es-US" sz="3100" dirty="0" smtClean="0">
                <a:solidFill>
                  <a:srgbClr val="FFFF00"/>
                </a:solidFill>
              </a:rPr>
              <a:t/>
            </a:r>
            <a:br>
              <a:rPr lang="es-US" sz="3100" dirty="0" smtClean="0">
                <a:solidFill>
                  <a:srgbClr val="FFFF00"/>
                </a:solidFill>
              </a:rPr>
            </a:br>
            <a:r>
              <a:rPr lang="es-US" sz="3100" dirty="0" smtClean="0">
                <a:solidFill>
                  <a:srgbClr val="FFFF00"/>
                </a:solidFill>
              </a:rPr>
              <a:t>3. M.C.D.</a:t>
            </a:r>
            <a:br>
              <a:rPr lang="es-US" sz="3100" dirty="0" smtClean="0">
                <a:solidFill>
                  <a:srgbClr val="FFFF00"/>
                </a:solidFill>
              </a:rPr>
            </a:br>
            <a:r>
              <a:rPr lang="es-US" sz="3100" dirty="0" smtClean="0">
                <a:solidFill>
                  <a:srgbClr val="FFFF00"/>
                </a:solidFill>
              </a:rPr>
              <a:t/>
            </a:r>
            <a:br>
              <a:rPr lang="es-US" sz="3100" dirty="0" smtClean="0">
                <a:solidFill>
                  <a:srgbClr val="FFFF00"/>
                </a:solidFill>
              </a:rPr>
            </a:br>
            <a:r>
              <a:rPr lang="es-US" sz="3100" dirty="0" smtClean="0">
                <a:solidFill>
                  <a:srgbClr val="FFFF00"/>
                </a:solidFill>
              </a:rPr>
              <a:t>4. Número Decimal</a:t>
            </a:r>
            <a:br>
              <a:rPr lang="es-US" sz="3100" dirty="0" smtClean="0">
                <a:solidFill>
                  <a:srgbClr val="FFFF00"/>
                </a:solidFill>
              </a:rPr>
            </a:br>
            <a:r>
              <a:rPr lang="es-US" sz="3100" dirty="0" smtClean="0">
                <a:solidFill>
                  <a:srgbClr val="FFFF00"/>
                </a:solidFill>
              </a:rPr>
              <a:t/>
            </a:r>
            <a:br>
              <a:rPr lang="es-US" sz="3100" dirty="0" smtClean="0">
                <a:solidFill>
                  <a:srgbClr val="FFFF00"/>
                </a:solidFill>
              </a:rPr>
            </a:br>
            <a:r>
              <a:rPr lang="es-US" sz="3100" dirty="0" smtClean="0">
                <a:solidFill>
                  <a:srgbClr val="FFFF00"/>
                </a:solidFill>
              </a:rPr>
              <a:t>5. Pictograma</a:t>
            </a:r>
            <a:r>
              <a:rPr lang="es-US" sz="3100" dirty="0" smtClean="0"/>
              <a:t/>
            </a:r>
            <a:br>
              <a:rPr lang="es-US" sz="3100" dirty="0" smtClean="0"/>
            </a:br>
            <a:r>
              <a:rPr lang="es-US" sz="4000" dirty="0"/>
              <a:t/>
            </a:r>
            <a:br>
              <a:rPr lang="es-US" sz="4000" dirty="0"/>
            </a:br>
            <a:r>
              <a:rPr lang="es-US" sz="4000" dirty="0" smtClean="0"/>
              <a:t/>
            </a:r>
            <a:br>
              <a:rPr lang="es-US" sz="4000" dirty="0" smtClean="0"/>
            </a:br>
            <a:r>
              <a:rPr lang="es-US" sz="4000" dirty="0"/>
              <a:t/>
            </a:r>
            <a:br>
              <a:rPr lang="es-US" sz="4000" dirty="0"/>
            </a:br>
            <a:r>
              <a:rPr lang="es-US" dirty="0" smtClean="0"/>
              <a:t/>
            </a:r>
            <a:br>
              <a:rPr lang="es-US" dirty="0" smtClean="0"/>
            </a:b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9653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9612" y="448732"/>
            <a:ext cx="8534400" cy="1507067"/>
          </a:xfrm>
        </p:spPr>
        <p:txBody>
          <a:bodyPr/>
          <a:lstStyle/>
          <a:p>
            <a:r>
              <a:rPr lang="es-US" b="1" dirty="0" smtClean="0"/>
              <a:t>PRINCIPIO DE LA EDUCACIÓN MATEMÁTICA </a:t>
            </a:r>
            <a:endParaRPr lang="es-HN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06714401"/>
              </p:ext>
            </p:extLst>
          </p:nvPr>
        </p:nvGraphicFramePr>
        <p:xfrm>
          <a:off x="2870200" y="1046669"/>
          <a:ext cx="9074150" cy="6030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0" y="5657671"/>
            <a:ext cx="4657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dirty="0" smtClean="0"/>
              <a:t>Fuente:</a:t>
            </a:r>
            <a:r>
              <a:rPr lang="en-US" dirty="0" smtClean="0"/>
              <a:t> </a:t>
            </a:r>
            <a:r>
              <a:rPr lang="en-US" dirty="0"/>
              <a:t>NCTM (2000). Principles and Standards for School Mathematics. Reston. VA: National Council of Teachers of Mathematics.</a:t>
            </a:r>
            <a:endParaRPr lang="es-HN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8844" y="5552919"/>
            <a:ext cx="2359356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819789"/>
              </p:ext>
            </p:extLst>
          </p:nvPr>
        </p:nvGraphicFramePr>
        <p:xfrm>
          <a:off x="152400" y="250370"/>
          <a:ext cx="12039600" cy="5902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ortar rectángulo de esquina del mismo lado 5"/>
          <p:cNvSpPr/>
          <p:nvPr/>
        </p:nvSpPr>
        <p:spPr>
          <a:xfrm>
            <a:off x="1023260" y="5994399"/>
            <a:ext cx="9938657" cy="689428"/>
          </a:xfrm>
          <a:prstGeom prst="snip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HN"/>
          </a:p>
        </p:txBody>
      </p:sp>
      <p:sp>
        <p:nvSpPr>
          <p:cNvPr id="7" name="CuadroTexto 6"/>
          <p:cNvSpPr txBox="1"/>
          <p:nvPr/>
        </p:nvSpPr>
        <p:spPr>
          <a:xfrm>
            <a:off x="1121229" y="5994399"/>
            <a:ext cx="944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2800" b="1" dirty="0" smtClean="0">
                <a:solidFill>
                  <a:srgbClr val="FF0000"/>
                </a:solidFill>
              </a:rPr>
              <a:t>MATEMÁTICA Y SU DIDÁTICA PARA  I Y II CICLO</a:t>
            </a:r>
            <a:endParaRPr lang="es-HN" sz="2800" b="1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033" y="5535384"/>
            <a:ext cx="2359356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4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92" t="16865" r="16477" b="14098"/>
          <a:stretch/>
        </p:blipFill>
        <p:spPr>
          <a:xfrm>
            <a:off x="1162049" y="266700"/>
            <a:ext cx="10420351" cy="63197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622" y="5562534"/>
            <a:ext cx="2359356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64165"/>
            <a:ext cx="12192000" cy="956339"/>
          </a:xfrm>
        </p:spPr>
        <p:txBody>
          <a:bodyPr>
            <a:normAutofit fontScale="90000"/>
          </a:bodyPr>
          <a:lstStyle/>
          <a:p>
            <a:pPr algn="ctr"/>
            <a:r>
              <a:rPr lang="es-HN" b="1" dirty="0" smtClean="0">
                <a:solidFill>
                  <a:srgbClr val="002060"/>
                </a:solidFill>
              </a:rPr>
              <a:t>COMPETENCIAS PROFESIONALES EN PLAN DE ESTUDIOS DE CARRERA DE PROFESORADO DE EDUCACIÓN BÁSICA</a:t>
            </a:r>
            <a:br>
              <a:rPr lang="es-HN" b="1" dirty="0" smtClean="0">
                <a:solidFill>
                  <a:srgbClr val="002060"/>
                </a:solidFill>
              </a:rPr>
            </a:br>
            <a:r>
              <a:rPr lang="es-HN" b="1" dirty="0" smtClean="0">
                <a:solidFill>
                  <a:srgbClr val="002060"/>
                </a:solidFill>
              </a:rPr>
              <a:t> PARA i Y ii CICLO </a:t>
            </a:r>
            <a:endParaRPr lang="es-HN" b="1" dirty="0">
              <a:solidFill>
                <a:srgbClr val="002060"/>
              </a:solidFill>
            </a:endParaRPr>
          </a:p>
        </p:txBody>
      </p:sp>
      <p:graphicFrame>
        <p:nvGraphicFramePr>
          <p:cNvPr id="10" name="Marcador de contenido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5063761"/>
              </p:ext>
            </p:extLst>
          </p:nvPr>
        </p:nvGraphicFramePr>
        <p:xfrm>
          <a:off x="895350" y="1600200"/>
          <a:ext cx="10801350" cy="50596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400675"/>
                <a:gridCol w="5400675"/>
              </a:tblGrid>
              <a:tr h="183747">
                <a:tc gridSpan="2">
                  <a:txBody>
                    <a:bodyPr/>
                    <a:lstStyle/>
                    <a:p>
                      <a:pPr algn="ctr"/>
                      <a:r>
                        <a:rPr lang="es-HN" sz="24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</a:rPr>
                        <a:t>PEDAGÓGICAS-DIDÁCTICAS </a:t>
                      </a:r>
                      <a:endParaRPr lang="es-HN" sz="24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H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00217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1. Analizar las </a:t>
                      </a:r>
                      <a:r>
                        <a:rPr lang="es-ES" sz="2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nuevas formas de desarrollo cognitivo en los niños de edad escolar y su incidencia en el </a:t>
                      </a:r>
                      <a:r>
                        <a:rPr lang="es-ES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aprendizaje</a:t>
                      </a:r>
                      <a:endParaRPr lang="es-HN" sz="2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Arial Rounded MT Bold" panose="020F0704030504030204" pitchFamily="34" charset="0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5. Desarrollar el trabajo docente pedagógico-didáctico en los diferentes campos de conocimiento</a:t>
                      </a:r>
                      <a:endParaRPr lang="es-HN" sz="2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67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2. Analizar</a:t>
                      </a:r>
                      <a:r>
                        <a:rPr lang="es-ES" sz="20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el </a:t>
                      </a:r>
                      <a:r>
                        <a:rPr lang="es-ES" sz="2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debate epistemológico sobre la Didáctica y su incidencia en el trabajo docente.</a:t>
                      </a:r>
                      <a:endParaRPr lang="es-HN" sz="2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Arial Rounded MT Bold" panose="020F0704030504030204" pitchFamily="34" charset="0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6. Aplicar</a:t>
                      </a:r>
                      <a:r>
                        <a:rPr lang="es-HN" sz="20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 metodologías de investigación </a:t>
                      </a:r>
                      <a:endParaRPr lang="es-HN" sz="20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  <a:p>
                      <a:endParaRPr lang="es-HN" sz="2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5271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3. Analizar </a:t>
                      </a:r>
                      <a:r>
                        <a:rPr lang="es-ES" sz="200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la importancia de la gestión curricular y la evaluación en la efectividad de los procesos de enseñanza </a:t>
                      </a:r>
                      <a:r>
                        <a:rPr lang="es-ES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aprendizaje</a:t>
                      </a:r>
                      <a:r>
                        <a:rPr lang="es-ES" sz="20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 y mejora de la calidad.</a:t>
                      </a:r>
                      <a:endParaRPr lang="es-HN" sz="2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Arial Rounded MT Bold" panose="020F0704030504030204" pitchFamily="34" charset="0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7. Reconocer</a:t>
                      </a:r>
                      <a:r>
                        <a:rPr lang="es-ES" sz="20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el trabajo directivo en la Educación Básica para I y II ciclo y su incidencia en el desempeño del trabajo docente.</a:t>
                      </a:r>
                      <a:endParaRPr lang="es-HN" sz="20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Arial Rounded MT Bold" panose="020F0704030504030204" pitchFamily="34" charset="0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3710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4. Diseñar y </a:t>
                      </a:r>
                      <a:r>
                        <a:rPr lang="es-ES" sz="2000" kern="120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operacionalizar</a:t>
                      </a:r>
                      <a:r>
                        <a:rPr lang="es-ES" sz="20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 estrategias de enseñanza aprendizaje según los grupos poblacionales y los contextos</a:t>
                      </a:r>
                      <a:endParaRPr lang="es-HN" sz="200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Arial Rounded MT Bold" panose="020F07040305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HN" sz="2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latin typeface="Arial Rounded MT Bold" panose="020F0704030504030204" pitchFamily="34" charset="0"/>
                        <a:ea typeface="Batang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000" kern="12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ysClr val="windowText" lastClr="000000"/>
                          </a:solidFill>
                          <a:effectLst/>
                          <a:latin typeface="Arial Rounded MT Bold" panose="020F0704030504030204" pitchFamily="34" charset="0"/>
                        </a:rPr>
                        <a:t>8. Planificar, organizar, y evaluar su práctica profesional en función del nivel educativo. </a:t>
                      </a:r>
                      <a:endParaRPr lang="es-HN" sz="2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9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1116</TotalTime>
  <Words>811</Words>
  <Application>Microsoft Office PowerPoint</Application>
  <PresentationFormat>Panorámica</PresentationFormat>
  <Paragraphs>106</Paragraphs>
  <Slides>28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42" baseType="lpstr">
      <vt:lpstr>Algerian</vt:lpstr>
      <vt:lpstr>Arial</vt:lpstr>
      <vt:lpstr>Arial Rounded MT Bold</vt:lpstr>
      <vt:lpstr>Batang</vt:lpstr>
      <vt:lpstr>Berlin Sans FB Demi</vt:lpstr>
      <vt:lpstr>Bookman Old Style</vt:lpstr>
      <vt:lpstr>Calibri</vt:lpstr>
      <vt:lpstr>Century Gothic</vt:lpstr>
      <vt:lpstr>Lucida Calligraphy</vt:lpstr>
      <vt:lpstr>Maiandra GD</vt:lpstr>
      <vt:lpstr>Times New Roman</vt:lpstr>
      <vt:lpstr>Wingdings</vt:lpstr>
      <vt:lpstr>Wingdings 3</vt:lpstr>
      <vt:lpstr>Sector</vt:lpstr>
      <vt:lpstr>UNIVESRIDAD PEDAGÓGICA NACIONAL FRANCISCO MORAZÁN </vt:lpstr>
      <vt:lpstr>Presentación de PowerPoint</vt:lpstr>
      <vt:lpstr>Presentación de PowerPoint</vt:lpstr>
      <vt:lpstr>Presentación de PowerPoint</vt:lpstr>
      <vt:lpstr>        EJERCICIO DE                   COMUNICACIÓN  * Participante 1: describe un concepto, mediante ejemplos, reglas y definiciones, sin mencionar la palabra como tal.  *participante 2: De acuerdo con la  descripción del otro participante, DICE LA PALABRA PERCIBIDA.            1. PERÍMETRO   2. Cilindro  3. M.C.D.  4. Número Decimal  5. Pictograma     </vt:lpstr>
      <vt:lpstr>PRINCIPIO DE LA EDUCACIÓN MATEMÁTICA </vt:lpstr>
      <vt:lpstr>Presentación de PowerPoint</vt:lpstr>
      <vt:lpstr>Presentación de PowerPoint</vt:lpstr>
      <vt:lpstr>COMPETENCIAS PROFESIONALES EN PLAN DE ESTUDIOS DE CARRERA DE PROFESORADO DE EDUCACIÓN BÁSICA  PARA i Y ii CICLO </vt:lpstr>
      <vt:lpstr>Presentación de PowerPoint</vt:lpstr>
      <vt:lpstr>Presentación de PowerPoint</vt:lpstr>
      <vt:lpstr>NÚMEROS Y OPERACIONES </vt:lpstr>
      <vt:lpstr>Presentación de PowerPoint</vt:lpstr>
      <vt:lpstr>  GEOMETRÍA</vt:lpstr>
      <vt:lpstr>Medidas  </vt:lpstr>
      <vt:lpstr>ESTADÍSTICA DESCRIPTIVA Y PROBABILIDAD DISCRETA </vt:lpstr>
      <vt:lpstr>Presentación de PowerPoint</vt:lpstr>
      <vt:lpstr>ÁLGEBRA</vt:lpstr>
      <vt:lpstr>Presentación de PowerPoint</vt:lpstr>
      <vt:lpstr>Herramientas organizar y evaluar el proceso educativo</vt:lpstr>
      <vt:lpstr>Estándares </vt:lpstr>
      <vt:lpstr>Guía del Maestro</vt:lpstr>
      <vt:lpstr>Presentación de PowerPoint</vt:lpstr>
      <vt:lpstr>Presentación de PowerPoint</vt:lpstr>
      <vt:lpstr>Presentación de PowerPoint</vt:lpstr>
      <vt:lpstr>Informe NACIONAL del desempeño ACADÉMICO 2017</vt:lpstr>
      <vt:lpstr>Presentación de PowerPoint</vt:lpstr>
      <vt:lpstr>¡MUCHAS GRACIAS!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49</cp:revision>
  <dcterms:created xsi:type="dcterms:W3CDTF">2018-10-24T04:42:34Z</dcterms:created>
  <dcterms:modified xsi:type="dcterms:W3CDTF">2018-10-29T03:08:13Z</dcterms:modified>
</cp:coreProperties>
</file>