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5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1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9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2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5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1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9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FRACCIONES EQUIVALENTES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7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614"/>
          <a:stretch/>
        </p:blipFill>
        <p:spPr>
          <a:xfrm>
            <a:off x="390210" y="905691"/>
            <a:ext cx="11411580" cy="54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FRACCIONES EQUIVALENTES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075" y="2810669"/>
            <a:ext cx="48958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6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EJERCICICIOS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11" t="16466" r="15168" b="53188"/>
          <a:stretch/>
        </p:blipFill>
        <p:spPr>
          <a:xfrm>
            <a:off x="113211" y="2783768"/>
            <a:ext cx="5538652" cy="3132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702" t="40795" r="15018" b="3290"/>
          <a:stretch/>
        </p:blipFill>
        <p:spPr>
          <a:xfrm>
            <a:off x="5747657" y="1929810"/>
            <a:ext cx="6305006" cy="47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0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7" t="14556" r="40033" b="42583"/>
          <a:stretch/>
        </p:blipFill>
        <p:spPr>
          <a:xfrm>
            <a:off x="810000" y="0"/>
            <a:ext cx="10903131" cy="67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SIMPLIFICACIÓN DE FRACCIONES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82" t="58913" r="40656" b="6864"/>
          <a:stretch/>
        </p:blipFill>
        <p:spPr>
          <a:xfrm>
            <a:off x="522513" y="1358536"/>
            <a:ext cx="10380618" cy="54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-60960" y="2288312"/>
                <a:ext cx="11991703" cy="456968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3200" dirty="0">
                    <a:latin typeface="Calibri"/>
                    <a:ea typeface="Calibri"/>
                    <a:cs typeface="Arial"/>
                  </a:rPr>
                  <a:t>Felipe y Mariela participan en un concurso de murales.  Cada mural  tiene una superficie de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/>
                        <a:ea typeface="Calibri"/>
                        <a:cs typeface="Arial"/>
                      </a:rPr>
                      <m:t>1</m:t>
                    </m:r>
                    <m:sSup>
                      <m:sSupPr>
                        <m:ctrlPr>
                          <a:rPr lang="es-ES" sz="3200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𝑚</m:t>
                        </m:r>
                      </m:e>
                      <m:sup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3200" dirty="0">
                    <a:latin typeface="Calibri"/>
                    <a:ea typeface="Times New Roman"/>
                    <a:cs typeface="Arial"/>
                  </a:rPr>
                  <a:t> y al finalizar el primer día de trabajo, </a:t>
                </a:r>
                <a:r>
                  <a:rPr lang="es-ES" sz="3200" dirty="0">
                    <a:latin typeface="Calibri"/>
                    <a:ea typeface="Calibri"/>
                    <a:cs typeface="Arial"/>
                  </a:rPr>
                  <a:t>Felipe forró con cartulina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4</m:t>
                        </m:r>
                      </m:den>
                    </m:f>
                    <m:r>
                      <a:rPr lang="es-ES" sz="3200" i="1">
                        <a:latin typeface="Cambria Math"/>
                        <a:ea typeface="Calibri"/>
                        <a:cs typeface="Arial"/>
                      </a:rPr>
                      <m:t> </m:t>
                    </m:r>
                    <m:sSup>
                      <m:sSupPr>
                        <m:ctrlPr>
                          <a:rPr lang="es-ES" sz="3200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𝑚</m:t>
                        </m:r>
                      </m:e>
                      <m:sup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3200" dirty="0">
                    <a:latin typeface="Calibri"/>
                    <a:ea typeface="Times New Roman"/>
                    <a:cs typeface="Arial"/>
                  </a:rPr>
                  <a:t> del mural  y Mariela </a:t>
                </a:r>
                <a:r>
                  <a:rPr lang="es-ES" sz="3200" dirty="0">
                    <a:latin typeface="Calibri"/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s-ES" sz="3200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𝑚</m:t>
                        </m:r>
                      </m:e>
                      <m:sup>
                        <m:r>
                          <a:rPr lang="es-ES" sz="3200" i="1"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3200" dirty="0">
                    <a:latin typeface="Calibri"/>
                    <a:ea typeface="Times New Roman"/>
                    <a:cs typeface="Arial"/>
                  </a:rPr>
                  <a:t>. ¿Quién adelantó más el trabajo? </a:t>
                </a:r>
                <a:endParaRPr lang="es-ES" sz="1600" dirty="0">
                  <a:latin typeface="Calibri"/>
                  <a:ea typeface="Calibri"/>
                  <a:cs typeface="Arial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960" y="2288312"/>
                <a:ext cx="11991703" cy="4569688"/>
              </a:xfrm>
              <a:blipFill>
                <a:blip r:embed="rId2"/>
                <a:stretch>
                  <a:fillRect l="-1169" t="-800" r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783632" y="404664"/>
          <a:ext cx="252028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5 Marcador de contenido"/>
          <p:cNvGraphicFramePr>
            <a:graphicFrameLocks/>
          </p:cNvGraphicFramePr>
          <p:nvPr>
            <p:extLst/>
          </p:nvPr>
        </p:nvGraphicFramePr>
        <p:xfrm>
          <a:off x="2773288" y="3356992"/>
          <a:ext cx="2602632" cy="25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88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5 Marcador de contenido"/>
          <p:cNvGraphicFramePr>
            <a:graphicFrameLocks/>
          </p:cNvGraphicFramePr>
          <p:nvPr>
            <p:extLst/>
          </p:nvPr>
        </p:nvGraphicFramePr>
        <p:xfrm>
          <a:off x="6960096" y="332656"/>
          <a:ext cx="252028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00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00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5 Marcador de contenido"/>
          <p:cNvGraphicFramePr>
            <a:graphicFrameLocks/>
          </p:cNvGraphicFramePr>
          <p:nvPr>
            <p:extLst/>
          </p:nvPr>
        </p:nvGraphicFramePr>
        <p:xfrm>
          <a:off x="6982452" y="3356992"/>
          <a:ext cx="2568208" cy="25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68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8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488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Igual que"/>
          <p:cNvSpPr/>
          <p:nvPr/>
        </p:nvSpPr>
        <p:spPr>
          <a:xfrm>
            <a:off x="5519936" y="1268760"/>
            <a:ext cx="1008112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Igual que"/>
          <p:cNvSpPr/>
          <p:nvPr/>
        </p:nvSpPr>
        <p:spPr>
          <a:xfrm>
            <a:off x="5672336" y="4365104"/>
            <a:ext cx="1008112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1632485" y="951366"/>
                <a:ext cx="73823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s-ES" sz="32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85" y="951366"/>
                <a:ext cx="738231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1685362" y="4335742"/>
                <a:ext cx="73823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sz="2800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62" y="4335742"/>
                <a:ext cx="738231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9768409" y="836713"/>
                <a:ext cx="73823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s-ES" sz="32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9" y="836713"/>
                <a:ext cx="738231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9768408" y="3926852"/>
                <a:ext cx="73823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S" sz="32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8" y="3926852"/>
                <a:ext cx="738231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1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60" b="5273"/>
          <a:stretch/>
        </p:blipFill>
        <p:spPr>
          <a:xfrm>
            <a:off x="3076303" y="246454"/>
            <a:ext cx="5562600" cy="66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25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Tema de Office</vt:lpstr>
      <vt:lpstr>FRACCIONES EQUIVALENTES </vt:lpstr>
      <vt:lpstr>Presentación de PowerPoint</vt:lpstr>
      <vt:lpstr>FRACCIONES EQUIVALENTES </vt:lpstr>
      <vt:lpstr>EJERCICICIOS </vt:lpstr>
      <vt:lpstr>Presentación de PowerPoint</vt:lpstr>
      <vt:lpstr>SIMPLIFICACIÓN DE FRACCIONES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FRACCIONES EQUIVALENTES</dc:title>
  <dc:creator>FID</dc:creator>
  <cp:lastModifiedBy>FID</cp:lastModifiedBy>
  <cp:revision>6</cp:revision>
  <dcterms:created xsi:type="dcterms:W3CDTF">2019-03-27T03:45:58Z</dcterms:created>
  <dcterms:modified xsi:type="dcterms:W3CDTF">2019-03-27T05:19:37Z</dcterms:modified>
</cp:coreProperties>
</file>