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2318" y="10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 smtClean="0"/>
              <a:t>NÚMEROS NATURALES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2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291" t="9259" r="33750" b="45556"/>
          <a:stretch/>
        </p:blipFill>
        <p:spPr>
          <a:xfrm>
            <a:off x="38100" y="238363"/>
            <a:ext cx="12237214" cy="63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7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31" t="9195" r="33138" b="61476"/>
          <a:stretch/>
        </p:blipFill>
        <p:spPr>
          <a:xfrm>
            <a:off x="105530" y="1549049"/>
            <a:ext cx="11949939" cy="3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99" t="28335" r="31472" b="41134"/>
          <a:stretch/>
        </p:blipFill>
        <p:spPr>
          <a:xfrm>
            <a:off x="169861" y="1045029"/>
            <a:ext cx="12022139" cy="40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4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657" t="44963" r="34792" b="35113"/>
          <a:stretch/>
        </p:blipFill>
        <p:spPr>
          <a:xfrm>
            <a:off x="104775" y="1485901"/>
            <a:ext cx="11922985" cy="3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721" t="10000" r="33842" b="43298"/>
          <a:stretch/>
        </p:blipFill>
        <p:spPr>
          <a:xfrm>
            <a:off x="247650" y="0"/>
            <a:ext cx="11944350" cy="64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125" t="27778" r="34062" b="37963"/>
          <a:stretch/>
        </p:blipFill>
        <p:spPr>
          <a:xfrm>
            <a:off x="80871" y="1084139"/>
            <a:ext cx="12092079" cy="48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3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125" t="11296" r="35104" b="37408"/>
          <a:stretch/>
        </p:blipFill>
        <p:spPr>
          <a:xfrm>
            <a:off x="647754" y="120067"/>
            <a:ext cx="10752566" cy="63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500" t="7963" r="33333" b="41111"/>
          <a:stretch/>
        </p:blipFill>
        <p:spPr>
          <a:xfrm>
            <a:off x="409628" y="-152400"/>
            <a:ext cx="11248972" cy="61765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125" t="59140" r="29271" b="33518"/>
          <a:stretch/>
        </p:blipFill>
        <p:spPr>
          <a:xfrm>
            <a:off x="571500" y="5848350"/>
            <a:ext cx="11925300" cy="7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228" t="27222" r="33542" b="40185"/>
          <a:stretch/>
        </p:blipFill>
        <p:spPr>
          <a:xfrm>
            <a:off x="323849" y="803186"/>
            <a:ext cx="12051209" cy="45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3135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19</TotalTime>
  <Words>2</Words>
  <Application>Microsoft Office PowerPoint</Application>
  <PresentationFormat>Panorámica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NÚMEROS NATURALES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NATURALES</dc:title>
  <dc:creator>FID</dc:creator>
  <cp:lastModifiedBy>FID</cp:lastModifiedBy>
  <cp:revision>3</cp:revision>
  <dcterms:created xsi:type="dcterms:W3CDTF">2019-02-21T04:07:11Z</dcterms:created>
  <dcterms:modified xsi:type="dcterms:W3CDTF">2019-02-21T04:27:04Z</dcterms:modified>
</cp:coreProperties>
</file>