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61" r:id="rId5"/>
    <p:sldId id="259" r:id="rId6"/>
    <p:sldId id="260" r:id="rId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64BB46-E831-4410-AE17-EA7CB8315095}" type="datetimeFigureOut">
              <a:rPr lang="es-ES" smtClean="0"/>
              <a:t>08/06/2013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5EE5CC-FB42-495B-9FDF-C8D511E6D7B6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5EE5CC-FB42-495B-9FDF-C8D511E6D7B6}" type="slidenum">
              <a:rPr lang="es-ES" smtClean="0"/>
              <a:t>6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739C7-0523-461F-9E47-DDA7B47DA02A}" type="datetimeFigureOut">
              <a:rPr lang="es-ES" smtClean="0"/>
              <a:pPr/>
              <a:t>07/06/2013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06AE0-D2A5-4091-A5E5-F34B7CD84A4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739C7-0523-461F-9E47-DDA7B47DA02A}" type="datetimeFigureOut">
              <a:rPr lang="es-ES" smtClean="0"/>
              <a:pPr/>
              <a:t>07/06/2013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06AE0-D2A5-4091-A5E5-F34B7CD84A4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739C7-0523-461F-9E47-DDA7B47DA02A}" type="datetimeFigureOut">
              <a:rPr lang="es-ES" smtClean="0"/>
              <a:pPr/>
              <a:t>07/06/2013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06AE0-D2A5-4091-A5E5-F34B7CD84A4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739C7-0523-461F-9E47-DDA7B47DA02A}" type="datetimeFigureOut">
              <a:rPr lang="es-ES" smtClean="0"/>
              <a:pPr/>
              <a:t>07/06/2013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06AE0-D2A5-4091-A5E5-F34B7CD84A4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739C7-0523-461F-9E47-DDA7B47DA02A}" type="datetimeFigureOut">
              <a:rPr lang="es-ES" smtClean="0"/>
              <a:pPr/>
              <a:t>07/06/2013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06AE0-D2A5-4091-A5E5-F34B7CD84A4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739C7-0523-461F-9E47-DDA7B47DA02A}" type="datetimeFigureOut">
              <a:rPr lang="es-ES" smtClean="0"/>
              <a:pPr/>
              <a:t>07/06/2013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06AE0-D2A5-4091-A5E5-F34B7CD84A4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739C7-0523-461F-9E47-DDA7B47DA02A}" type="datetimeFigureOut">
              <a:rPr lang="es-ES" smtClean="0"/>
              <a:pPr/>
              <a:t>07/06/2013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06AE0-D2A5-4091-A5E5-F34B7CD84A4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739C7-0523-461F-9E47-DDA7B47DA02A}" type="datetimeFigureOut">
              <a:rPr lang="es-ES" smtClean="0"/>
              <a:pPr/>
              <a:t>07/06/2013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06AE0-D2A5-4091-A5E5-F34B7CD84A4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739C7-0523-461F-9E47-DDA7B47DA02A}" type="datetimeFigureOut">
              <a:rPr lang="es-ES" smtClean="0"/>
              <a:pPr/>
              <a:t>07/06/2013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06AE0-D2A5-4091-A5E5-F34B7CD84A4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739C7-0523-461F-9E47-DDA7B47DA02A}" type="datetimeFigureOut">
              <a:rPr lang="es-ES" smtClean="0"/>
              <a:pPr/>
              <a:t>07/06/2013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06AE0-D2A5-4091-A5E5-F34B7CD84A4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739C7-0523-461F-9E47-DDA7B47DA02A}" type="datetimeFigureOut">
              <a:rPr lang="es-ES" smtClean="0"/>
              <a:pPr/>
              <a:t>07/06/2013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06AE0-D2A5-4091-A5E5-F34B7CD84A4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6739C7-0523-461F-9E47-DDA7B47DA02A}" type="datetimeFigureOut">
              <a:rPr lang="es-ES" smtClean="0"/>
              <a:pPr/>
              <a:t>07/06/2013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D06AE0-D2A5-4091-A5E5-F34B7CD84A4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4379885" y="332656"/>
            <a:ext cx="184730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endParaRPr lang="es-ES" sz="54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266" name="Picture 2" descr="http://www.earthonlinemedia.com/ipg/images/misc/spheres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5776" y="2207823"/>
            <a:ext cx="4392488" cy="4302233"/>
          </a:xfrm>
          <a:prstGeom prst="rect">
            <a:avLst/>
          </a:prstGeom>
          <a:noFill/>
        </p:spPr>
      </p:pic>
      <p:sp>
        <p:nvSpPr>
          <p:cNvPr id="5" name="4 Rectángulo redondeado"/>
          <p:cNvSpPr/>
          <p:nvPr/>
        </p:nvSpPr>
        <p:spPr>
          <a:xfrm>
            <a:off x="755576" y="332656"/>
            <a:ext cx="7776864" cy="165618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5400" b="1" dirty="0" smtClean="0">
                <a:latin typeface="Arial" pitchFamily="34" charset="0"/>
                <a:cs typeface="Arial" pitchFamily="34" charset="0"/>
              </a:rPr>
              <a:t>EARTH SUBSYSTEMS</a:t>
            </a:r>
            <a:endParaRPr lang="es-ES" sz="54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771800" y="332656"/>
            <a:ext cx="18473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s-ES" sz="4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611560" y="1268760"/>
            <a:ext cx="770485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US" sz="3200" dirty="0" smtClean="0">
              <a:latin typeface="+mj-lt"/>
            </a:endParaRPr>
          </a:p>
          <a:p>
            <a:pPr algn="just"/>
            <a:r>
              <a:rPr lang="en-US" sz="3200" dirty="0" smtClean="0">
                <a:latin typeface="+mj-lt"/>
              </a:rPr>
              <a:t>The </a:t>
            </a:r>
            <a:r>
              <a:rPr lang="en-US" sz="3200" dirty="0" smtClean="0">
                <a:latin typeface="+mj-lt"/>
              </a:rPr>
              <a:t>geosphere is the solid part of the Earth. Part of the geosphere is under the oceans, forming the seabed and forming part emerges continents and islands.</a:t>
            </a:r>
            <a:endParaRPr lang="es-ES" sz="3200" dirty="0">
              <a:latin typeface="+mj-lt"/>
            </a:endParaRPr>
          </a:p>
        </p:txBody>
      </p:sp>
      <p:pic>
        <p:nvPicPr>
          <p:cNvPr id="18436" name="Picture 4" descr="http://t2.gstatic.com/images?q=tbn:ANd9GcRbG_WpVViXitAZylMMqoLhnsnW4nkZvLiW7o5h6iHE4brHSQd5dfenfgP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152" y="3979088"/>
            <a:ext cx="2952328" cy="2662887"/>
          </a:xfrm>
          <a:prstGeom prst="rect">
            <a:avLst/>
          </a:prstGeom>
          <a:noFill/>
        </p:spPr>
      </p:pic>
      <p:sp>
        <p:nvSpPr>
          <p:cNvPr id="6" name="5 Rectángulo"/>
          <p:cNvSpPr/>
          <p:nvPr/>
        </p:nvSpPr>
        <p:spPr>
          <a:xfrm>
            <a:off x="467544" y="3356992"/>
            <a:ext cx="468052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 smtClean="0"/>
          </a:p>
          <a:p>
            <a:endParaRPr lang="en-US" sz="3200" dirty="0" smtClean="0"/>
          </a:p>
          <a:p>
            <a:r>
              <a:rPr lang="en-US" sz="3200" dirty="0" smtClean="0"/>
              <a:t>Layers of the Geosphere:</a:t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-Core.</a:t>
            </a:r>
            <a:br>
              <a:rPr lang="en-US" sz="3200" dirty="0" smtClean="0"/>
            </a:br>
            <a:r>
              <a:rPr lang="en-US" sz="3200" dirty="0" smtClean="0"/>
              <a:t>-Mantle.</a:t>
            </a:r>
            <a:br>
              <a:rPr lang="en-US" sz="3200" dirty="0" smtClean="0"/>
            </a:br>
            <a:r>
              <a:rPr lang="en-US" sz="3200" dirty="0" smtClean="0"/>
              <a:t>-Bark</a:t>
            </a:r>
            <a:endParaRPr lang="en-US" sz="3200" dirty="0"/>
          </a:p>
        </p:txBody>
      </p:sp>
      <p:sp>
        <p:nvSpPr>
          <p:cNvPr id="7" name="6 Rectángulo redondeado"/>
          <p:cNvSpPr/>
          <p:nvPr/>
        </p:nvSpPr>
        <p:spPr>
          <a:xfrm>
            <a:off x="1259632" y="332656"/>
            <a:ext cx="6552728" cy="129614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5400" b="1" dirty="0" smtClean="0">
                <a:latin typeface="Arial" pitchFamily="34" charset="0"/>
                <a:cs typeface="Arial" pitchFamily="34" charset="0"/>
              </a:rPr>
              <a:t>GEOSPHERE</a:t>
            </a:r>
            <a:endParaRPr lang="es-ES" sz="54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051720" y="260648"/>
            <a:ext cx="184731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s-ES" sz="6600" b="1" dirty="0"/>
          </a:p>
        </p:txBody>
      </p:sp>
      <p:pic>
        <p:nvPicPr>
          <p:cNvPr id="3" name="Picture 2" descr="http://us.123rf.com/400wm/400/400/PaulPaladin/PaulPaladin0608/PaulPaladin060800011/484493-planeta-tierra-buscando-hacer-sombra-con-atmosfera-without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92080" y="3154441"/>
            <a:ext cx="3486399" cy="3442911"/>
          </a:xfrm>
          <a:prstGeom prst="rect">
            <a:avLst/>
          </a:prstGeom>
          <a:noFill/>
        </p:spPr>
      </p:pic>
      <p:sp>
        <p:nvSpPr>
          <p:cNvPr id="4" name="3 Rectángulo"/>
          <p:cNvSpPr/>
          <p:nvPr/>
        </p:nvSpPr>
        <p:spPr>
          <a:xfrm>
            <a:off x="467544" y="1484784"/>
            <a:ext cx="806489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3600" dirty="0" smtClean="0"/>
          </a:p>
          <a:p>
            <a:r>
              <a:rPr lang="en-US" sz="3600" dirty="0" smtClean="0"/>
              <a:t>The </a:t>
            </a:r>
            <a:r>
              <a:rPr lang="en-US" sz="3600" dirty="0" smtClean="0"/>
              <a:t>gaseous envelope surrounding the earth and has five layers.</a:t>
            </a:r>
          </a:p>
          <a:p>
            <a:r>
              <a:rPr lang="en-US" sz="3600" dirty="0" smtClean="0"/>
              <a:t>-</a:t>
            </a:r>
            <a:r>
              <a:rPr lang="es-ES" sz="3600" dirty="0" err="1" smtClean="0"/>
              <a:t>Troposphere</a:t>
            </a:r>
            <a:r>
              <a:rPr lang="es-ES" sz="3600" dirty="0" smtClean="0"/>
              <a:t>.</a:t>
            </a:r>
          </a:p>
          <a:p>
            <a:r>
              <a:rPr lang="es-ES" sz="3600" dirty="0" smtClean="0"/>
              <a:t>-</a:t>
            </a:r>
            <a:r>
              <a:rPr lang="es-ES" sz="3600" dirty="0" err="1" smtClean="0"/>
              <a:t>Stratosphere</a:t>
            </a:r>
            <a:r>
              <a:rPr lang="es-ES" sz="3600" dirty="0" smtClean="0"/>
              <a:t>.</a:t>
            </a:r>
          </a:p>
          <a:p>
            <a:r>
              <a:rPr lang="es-ES" sz="3600" dirty="0" smtClean="0"/>
              <a:t>-</a:t>
            </a:r>
            <a:r>
              <a:rPr lang="es-ES" sz="3600" dirty="0" err="1" smtClean="0"/>
              <a:t>Mesosphere</a:t>
            </a:r>
            <a:r>
              <a:rPr lang="es-ES" sz="3600" dirty="0" smtClean="0"/>
              <a:t>.</a:t>
            </a:r>
          </a:p>
          <a:p>
            <a:r>
              <a:rPr lang="es-ES" sz="3600" dirty="0" smtClean="0"/>
              <a:t>-</a:t>
            </a:r>
            <a:r>
              <a:rPr lang="es-ES" sz="3600" dirty="0" err="1" smtClean="0"/>
              <a:t>Thermosphere</a:t>
            </a:r>
            <a:r>
              <a:rPr lang="es-ES" sz="3600" dirty="0" smtClean="0"/>
              <a:t>.</a:t>
            </a:r>
          </a:p>
          <a:p>
            <a:r>
              <a:rPr lang="es-ES" sz="3600" dirty="0" smtClean="0"/>
              <a:t>-</a:t>
            </a:r>
            <a:r>
              <a:rPr lang="es-ES" sz="3600" dirty="0" err="1" smtClean="0"/>
              <a:t>E</a:t>
            </a:r>
            <a:r>
              <a:rPr lang="es-ES" sz="3600" dirty="0" err="1" smtClean="0"/>
              <a:t>xosphere</a:t>
            </a:r>
            <a:r>
              <a:rPr lang="es-ES" sz="3600" dirty="0" smtClean="0"/>
              <a:t>.</a:t>
            </a:r>
            <a:endParaRPr lang="es-ES" sz="3600" dirty="0"/>
          </a:p>
        </p:txBody>
      </p:sp>
      <p:sp>
        <p:nvSpPr>
          <p:cNvPr id="5" name="4 Rectángulo redondeado"/>
          <p:cNvSpPr/>
          <p:nvPr/>
        </p:nvSpPr>
        <p:spPr>
          <a:xfrm>
            <a:off x="1259632" y="260648"/>
            <a:ext cx="6552728" cy="129614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5400" b="1" dirty="0" smtClean="0"/>
              <a:t>ATMOSPHERE</a:t>
            </a:r>
            <a:endParaRPr lang="es-ES" sz="5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467544" y="1628800"/>
            <a:ext cx="838842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/>
              <a:t>It </a:t>
            </a:r>
            <a:r>
              <a:rPr lang="en-US" sz="3600" dirty="0" smtClean="0"/>
              <a:t>is the liquid component of the earth, you can be in liquid, solid or gaseous.</a:t>
            </a:r>
            <a:endParaRPr lang="es-ES" sz="3600" dirty="0"/>
          </a:p>
        </p:txBody>
      </p:sp>
      <p:pic>
        <p:nvPicPr>
          <p:cNvPr id="3" name="Picture 2" descr="http://www.astrofacil.com/Sabias_que/Imagenes/hidrosfer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31840" y="2996951"/>
            <a:ext cx="3456384" cy="3508167"/>
          </a:xfrm>
          <a:prstGeom prst="rect">
            <a:avLst/>
          </a:prstGeom>
          <a:noFill/>
        </p:spPr>
      </p:pic>
      <p:sp>
        <p:nvSpPr>
          <p:cNvPr id="5" name="4 Rectángulo redondeado"/>
          <p:cNvSpPr/>
          <p:nvPr/>
        </p:nvSpPr>
        <p:spPr>
          <a:xfrm>
            <a:off x="1475656" y="260648"/>
            <a:ext cx="6264696" cy="122413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5400" b="1" dirty="0" smtClean="0"/>
              <a:t>HYDROSPHERE</a:t>
            </a:r>
            <a:endParaRPr lang="es-ES" sz="54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51520" y="1844824"/>
            <a:ext cx="8568952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3400" dirty="0" smtClean="0"/>
          </a:p>
          <a:p>
            <a:r>
              <a:rPr lang="en-US" sz="3400" dirty="0" smtClean="0"/>
              <a:t>Is </a:t>
            </a:r>
            <a:r>
              <a:rPr lang="en-US" sz="3400" dirty="0" smtClean="0"/>
              <a:t>the set of all areas of the planet where there is life.</a:t>
            </a:r>
            <a:br>
              <a:rPr lang="en-US" sz="3400" dirty="0" smtClean="0"/>
            </a:br>
            <a:r>
              <a:rPr lang="en-US" sz="3400" dirty="0" smtClean="0"/>
              <a:t>It </a:t>
            </a:r>
            <a:r>
              <a:rPr lang="en-US" sz="3400" dirty="0" smtClean="0"/>
              <a:t>is the area where the three </a:t>
            </a:r>
            <a:r>
              <a:rPr lang="en-US" sz="3400" dirty="0" smtClean="0"/>
              <a:t>land subsystem </a:t>
            </a:r>
            <a:r>
              <a:rPr lang="en-US" sz="3400" dirty="0" smtClean="0"/>
              <a:t>are integrated and interact resulting in flows of matter and energy.</a:t>
            </a:r>
            <a:endParaRPr lang="es-ES" sz="3400" dirty="0"/>
          </a:p>
        </p:txBody>
      </p:sp>
      <p:sp>
        <p:nvSpPr>
          <p:cNvPr id="4" name="3 Rectángulo redondeado"/>
          <p:cNvSpPr/>
          <p:nvPr/>
        </p:nvSpPr>
        <p:spPr>
          <a:xfrm>
            <a:off x="1403648" y="404664"/>
            <a:ext cx="6264696" cy="122413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5400" b="1" dirty="0" smtClean="0"/>
              <a:t>BIOSPHERE</a:t>
            </a:r>
            <a:endParaRPr lang="es-ES" sz="5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467544" y="260648"/>
            <a:ext cx="8207183" cy="1862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1500" b="1" dirty="0" smtClean="0">
                <a:solidFill>
                  <a:schemeClr val="accent6">
                    <a:lumMod val="50000"/>
                  </a:schemeClr>
                </a:solidFill>
              </a:rPr>
              <a:t>THANKS</a:t>
            </a:r>
            <a:r>
              <a:rPr lang="es-ES" sz="11500" b="1" dirty="0" smtClean="0"/>
              <a:t> </a:t>
            </a:r>
            <a:r>
              <a:rPr lang="es-ES" sz="11500" b="1" dirty="0" smtClean="0">
                <a:solidFill>
                  <a:schemeClr val="accent6">
                    <a:lumMod val="50000"/>
                  </a:schemeClr>
                </a:solidFill>
              </a:rPr>
              <a:t>YOU</a:t>
            </a:r>
            <a:endParaRPr lang="es-ES" sz="115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098" name="AutoShape 2" descr="http://amsdaily.net/wp-content/uploads/2012/03/paulo-coelho-life-is-short-there-is-no-time-to-leave-important-words-unsaid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4100" name="AutoShape 4" descr="http://amsdaily.net/wp-content/uploads/2012/03/paulo-coelho-life-is-short-there-is-no-time-to-leave-important-words-unsaid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4102" name="AutoShape 6" descr="http://amsdaily.net/wp-content/uploads/2012/03/paulo-coelho-life-is-short-there-is-no-time-to-leave-important-words-unsaid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4104" name="AutoShape 8" descr="http://amsdaily.net/wp-content/uploads/2012/03/paulo-coelho-life-is-short-there-is-no-time-to-leave-important-words-unsaid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4106" name="AutoShape 10" descr="http://amsdaily.net/wp-content/uploads/2012/03/paulo-coelho-life-is-short-there-is-no-time-to-leave-important-words-unsaid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4108" name="AutoShape 12" descr="http://amsdaily.net/wp-content/uploads/2012/03/paulo-coelho-life-is-short-there-is-no-time-to-leave-important-words-unsaid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4110" name="AutoShape 14" descr="http://www.google.hn/url?source=imgres&amp;ct=img&amp;q=http://amsdaily.net/wp-content/uploads/2012/03/paulo-coelho-life-is-short-there-is-no-time-to-leave-important-words-unsaid.jpg&amp;sa=X&amp;ei=t9ayUef7IMvL0gGPp4GADw&amp;ved=0CAQQ8wc4CA&amp;usg=AFQjCNHcxYhc9b0rQEo9vwBY9q-2OdGueQ"/>
          <p:cNvSpPr>
            <a:spLocks noChangeAspect="1" noChangeArrowheads="1"/>
          </p:cNvSpPr>
          <p:nvPr/>
        </p:nvSpPr>
        <p:spPr bwMode="auto">
          <a:xfrm>
            <a:off x="155575" y="-1516063"/>
            <a:ext cx="4762500" cy="317182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4112" name="AutoShape 16" descr="http://amsdaily.net/wp-content/uploads/2012/03/paulo-coelho-life-is-short-there-is-no-time-to-leave-important-words-unsaid.jpg"/>
          <p:cNvSpPr>
            <a:spLocks noChangeAspect="1" noChangeArrowheads="1"/>
          </p:cNvSpPr>
          <p:nvPr/>
        </p:nvSpPr>
        <p:spPr bwMode="auto">
          <a:xfrm>
            <a:off x="155575" y="-1516063"/>
            <a:ext cx="4762500" cy="317182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4113" name="Picture 17" descr="C:\Users\personal\Desktop\paulo-coelho-life-is-short-there-is-no-time-to-leave-important-words-unsaid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61047" y="1988841"/>
            <a:ext cx="6811568" cy="45365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</TotalTime>
  <Words>103</Words>
  <Application>Microsoft Office PowerPoint</Application>
  <PresentationFormat>Presentación en pantalla (4:3)</PresentationFormat>
  <Paragraphs>22</Paragraphs>
  <Slides>6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personal</dc:creator>
  <cp:lastModifiedBy>personal</cp:lastModifiedBy>
  <cp:revision>27</cp:revision>
  <dcterms:created xsi:type="dcterms:W3CDTF">2013-06-08T04:31:33Z</dcterms:created>
  <dcterms:modified xsi:type="dcterms:W3CDTF">2013-06-08T08:31:44Z</dcterms:modified>
</cp:coreProperties>
</file>